
<file path=[Content_Types].xml><?xml version="1.0" encoding="utf-8"?>
<Types xmlns="http://schemas.openxmlformats.org/package/2006/content-types">
  <Default Extension="xml" ContentType="application/xml"/>
  <Default Extension="jpeg" ContentType="image/jpeg"/>
  <Default Extension="jpg" ContentType="image/jpeg"/>
  <Default Extension="emf" ContentType="image/x-emf"/>
  <Default Extension="xlsx" ContentType="application/vnd.openxmlformats-officedocument.spreadsheetml.sheet"/>
  <Default Extension="rels" ContentType="application/vnd.openxmlformats-package.relationships+xml"/>
  <Default Extension="xlsm" ContentType="application/vnd.ms-excel.sheet.macroEnabled.12"/>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drawings/drawing1.xml" ContentType="application/vnd.openxmlformats-officedocument.drawingml.chartshapes+xml"/>
  <Override PartName="/ppt/charts/chart2.xml" ContentType="application/vnd.openxmlformats-officedocument.drawingml.chart+xml"/>
  <Override PartName="/ppt/drawings/drawing2.xml" ContentType="application/vnd.openxmlformats-officedocument.drawingml.chartshapes+xml"/>
  <Override PartName="/ppt/charts/chart3.xml" ContentType="application/vnd.openxmlformats-officedocument.drawingml.chart+xml"/>
  <Override PartName="/ppt/theme/themeOverride1.xml" ContentType="application/vnd.openxmlformats-officedocument.themeOverride+xml"/>
  <Override PartName="/ppt/drawings/drawing3.xml" ContentType="application/vnd.openxmlformats-officedocument.drawingml.chartshapes+xml"/>
  <Override PartName="/ppt/notesSlides/notesSlide5.xml" ContentType="application/vnd.openxmlformats-officedocument.presentationml.notesSlide+xml"/>
  <Override PartName="/ppt/charts/chart4.xml" ContentType="application/vnd.openxmlformats-officedocument.drawingml.chart+xml"/>
  <Override PartName="/ppt/notesSlides/notesSlide6.xml" ContentType="application/vnd.openxmlformats-officedocument.presentationml.notesSlide+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theme/themeOverride2.xml" ContentType="application/vnd.openxmlformats-officedocument.themeOverr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8.xml" ContentType="application/vnd.openxmlformats-officedocument.drawingml.chart+xml"/>
  <Override PartName="/ppt/theme/themeOverride3.xml" ContentType="application/vnd.openxmlformats-officedocument.themeOverr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9.xml" ContentType="application/vnd.openxmlformats-officedocument.drawingml.chart+xml"/>
  <Override PartName="/ppt/notesSlides/notesSlide13.xml" ContentType="application/vnd.openxmlformats-officedocument.presentationml.notesSlide+xml"/>
  <Override PartName="/ppt/charts/chart10.xml" ContentType="application/vnd.openxmlformats-officedocument.drawingml.chart+xml"/>
  <Override PartName="/ppt/drawings/drawing4.xml" ContentType="application/vnd.openxmlformats-officedocument.drawingml.chartshape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91"/>
  </p:notesMasterIdLst>
  <p:sldIdLst>
    <p:sldId id="717" r:id="rId2"/>
    <p:sldId id="640" r:id="rId3"/>
    <p:sldId id="257" r:id="rId4"/>
    <p:sldId id="287" r:id="rId5"/>
    <p:sldId id="361" r:id="rId6"/>
    <p:sldId id="363" r:id="rId7"/>
    <p:sldId id="635" r:id="rId8"/>
    <p:sldId id="637" r:id="rId9"/>
    <p:sldId id="554" r:id="rId10"/>
    <p:sldId id="327" r:id="rId11"/>
    <p:sldId id="565" r:id="rId12"/>
    <p:sldId id="433" r:id="rId13"/>
    <p:sldId id="560" r:id="rId14"/>
    <p:sldId id="561" r:id="rId15"/>
    <p:sldId id="562" r:id="rId16"/>
    <p:sldId id="736" r:id="rId17"/>
    <p:sldId id="737" r:id="rId18"/>
    <p:sldId id="437" r:id="rId19"/>
    <p:sldId id="439" r:id="rId20"/>
    <p:sldId id="441" r:id="rId21"/>
    <p:sldId id="442" r:id="rId22"/>
    <p:sldId id="642" r:id="rId23"/>
    <p:sldId id="662" r:id="rId24"/>
    <p:sldId id="644" r:id="rId25"/>
    <p:sldId id="448" r:id="rId26"/>
    <p:sldId id="663" r:id="rId27"/>
    <p:sldId id="665" r:id="rId28"/>
    <p:sldId id="666" r:id="rId29"/>
    <p:sldId id="546" r:id="rId30"/>
    <p:sldId id="454" r:id="rId31"/>
    <p:sldId id="735" r:id="rId32"/>
    <p:sldId id="576" r:id="rId33"/>
    <p:sldId id="577" r:id="rId34"/>
    <p:sldId id="557" r:id="rId35"/>
    <p:sldId id="558" r:id="rId36"/>
    <p:sldId id="587" r:id="rId37"/>
    <p:sldId id="543" r:id="rId38"/>
    <p:sldId id="559" r:id="rId39"/>
    <p:sldId id="661" r:id="rId40"/>
    <p:sldId id="727" r:id="rId41"/>
    <p:sldId id="728" r:id="rId42"/>
    <p:sldId id="516" r:id="rId43"/>
    <p:sldId id="738" r:id="rId44"/>
    <p:sldId id="465" r:id="rId45"/>
    <p:sldId id="578" r:id="rId46"/>
    <p:sldId id="596" r:id="rId47"/>
    <p:sldId id="597" r:id="rId48"/>
    <p:sldId id="603" r:id="rId49"/>
    <p:sldId id="721" r:id="rId50"/>
    <p:sldId id="723" r:id="rId51"/>
    <p:sldId id="474" r:id="rId52"/>
    <p:sldId id="460" r:id="rId53"/>
    <p:sldId id="605" r:id="rId54"/>
    <p:sldId id="658" r:id="rId55"/>
    <p:sldId id="731" r:id="rId56"/>
    <p:sldId id="732" r:id="rId57"/>
    <p:sldId id="733" r:id="rId58"/>
    <p:sldId id="734" r:id="rId59"/>
    <p:sldId id="579" r:id="rId60"/>
    <p:sldId id="488" r:id="rId61"/>
    <p:sldId id="739" r:id="rId62"/>
    <p:sldId id="461" r:id="rId63"/>
    <p:sldId id="606" r:id="rId64"/>
    <p:sldId id="607" r:id="rId65"/>
    <p:sldId id="489" r:id="rId66"/>
    <p:sldId id="490" r:id="rId67"/>
    <p:sldId id="491" r:id="rId68"/>
    <p:sldId id="730" r:id="rId69"/>
    <p:sldId id="496" r:id="rId70"/>
    <p:sldId id="464" r:id="rId71"/>
    <p:sldId id="545" r:id="rId72"/>
    <p:sldId id="726" r:id="rId73"/>
    <p:sldId id="580" r:id="rId74"/>
    <p:sldId id="583" r:id="rId75"/>
    <p:sldId id="584" r:id="rId76"/>
    <p:sldId id="585" r:id="rId77"/>
    <p:sldId id="582" r:id="rId78"/>
    <p:sldId id="586" r:id="rId79"/>
    <p:sldId id="729" r:id="rId80"/>
    <p:sldId id="725" r:id="rId81"/>
    <p:sldId id="636" r:id="rId82"/>
    <p:sldId id="724" r:id="rId83"/>
    <p:sldId id="639" r:id="rId84"/>
    <p:sldId id="653" r:id="rId85"/>
    <p:sldId id="654" r:id="rId86"/>
    <p:sldId id="655" r:id="rId87"/>
    <p:sldId id="656" r:id="rId88"/>
    <p:sldId id="657" r:id="rId89"/>
    <p:sldId id="492" r:id="rId90"/>
  </p:sldIdLst>
  <p:sldSz cx="9144000" cy="6858000" type="screen4x3"/>
  <p:notesSz cx="6858000" cy="9144000"/>
  <p:defaultTextStyle>
    <a:defPPr>
      <a:defRPr lang="en-US"/>
    </a:defPPr>
    <a:lvl1pPr algn="l" defTabSz="457200" rtl="0" fontAlgn="base">
      <a:spcBef>
        <a:spcPct val="0"/>
      </a:spcBef>
      <a:spcAft>
        <a:spcPct val="0"/>
      </a:spcAft>
      <a:defRPr sz="2400" kern="1200">
        <a:solidFill>
          <a:schemeClr val="tx1"/>
        </a:solidFill>
        <a:latin typeface="Calibri" charset="0"/>
        <a:ea typeface="ＭＳ Ｐゴシック" charset="0"/>
        <a:cs typeface="ＭＳ Ｐゴシック" charset="0"/>
      </a:defRPr>
    </a:lvl1pPr>
    <a:lvl2pPr marL="457200" algn="l" defTabSz="457200" rtl="0" fontAlgn="base">
      <a:spcBef>
        <a:spcPct val="0"/>
      </a:spcBef>
      <a:spcAft>
        <a:spcPct val="0"/>
      </a:spcAft>
      <a:defRPr sz="2400" kern="1200">
        <a:solidFill>
          <a:schemeClr val="tx1"/>
        </a:solidFill>
        <a:latin typeface="Calibri" charset="0"/>
        <a:ea typeface="ＭＳ Ｐゴシック" charset="0"/>
        <a:cs typeface="ＭＳ Ｐゴシック" charset="0"/>
      </a:defRPr>
    </a:lvl2pPr>
    <a:lvl3pPr marL="914400" algn="l" defTabSz="457200" rtl="0" fontAlgn="base">
      <a:spcBef>
        <a:spcPct val="0"/>
      </a:spcBef>
      <a:spcAft>
        <a:spcPct val="0"/>
      </a:spcAft>
      <a:defRPr sz="2400" kern="1200">
        <a:solidFill>
          <a:schemeClr val="tx1"/>
        </a:solidFill>
        <a:latin typeface="Calibri" charset="0"/>
        <a:ea typeface="ＭＳ Ｐゴシック" charset="0"/>
        <a:cs typeface="ＭＳ Ｐゴシック" charset="0"/>
      </a:defRPr>
    </a:lvl3pPr>
    <a:lvl4pPr marL="1371600" algn="l" defTabSz="457200" rtl="0" fontAlgn="base">
      <a:spcBef>
        <a:spcPct val="0"/>
      </a:spcBef>
      <a:spcAft>
        <a:spcPct val="0"/>
      </a:spcAft>
      <a:defRPr sz="2400" kern="1200">
        <a:solidFill>
          <a:schemeClr val="tx1"/>
        </a:solidFill>
        <a:latin typeface="Calibri" charset="0"/>
        <a:ea typeface="ＭＳ Ｐゴシック" charset="0"/>
        <a:cs typeface="ＭＳ Ｐゴシック" charset="0"/>
      </a:defRPr>
    </a:lvl4pPr>
    <a:lvl5pPr marL="1828800" algn="l" defTabSz="457200" rtl="0" fontAlgn="base">
      <a:spcBef>
        <a:spcPct val="0"/>
      </a:spcBef>
      <a:spcAft>
        <a:spcPct val="0"/>
      </a:spcAft>
      <a:defRPr sz="2400" kern="1200">
        <a:solidFill>
          <a:schemeClr val="tx1"/>
        </a:solidFill>
        <a:latin typeface="Calibri" charset="0"/>
        <a:ea typeface="ＭＳ Ｐゴシック" charset="0"/>
        <a:cs typeface="ＭＳ Ｐゴシック" charset="0"/>
      </a:defRPr>
    </a:lvl5pPr>
    <a:lvl6pPr marL="2286000" algn="l" defTabSz="457200" rtl="0" eaLnBrk="1" latinLnBrk="0" hangingPunct="1">
      <a:defRPr sz="2400" kern="1200">
        <a:solidFill>
          <a:schemeClr val="tx1"/>
        </a:solidFill>
        <a:latin typeface="Calibri" charset="0"/>
        <a:ea typeface="ＭＳ Ｐゴシック" charset="0"/>
        <a:cs typeface="ＭＳ Ｐゴシック" charset="0"/>
      </a:defRPr>
    </a:lvl6pPr>
    <a:lvl7pPr marL="2743200" algn="l" defTabSz="457200" rtl="0" eaLnBrk="1" latinLnBrk="0" hangingPunct="1">
      <a:defRPr sz="2400" kern="1200">
        <a:solidFill>
          <a:schemeClr val="tx1"/>
        </a:solidFill>
        <a:latin typeface="Calibri" charset="0"/>
        <a:ea typeface="ＭＳ Ｐゴシック" charset="0"/>
        <a:cs typeface="ＭＳ Ｐゴシック" charset="0"/>
      </a:defRPr>
    </a:lvl7pPr>
    <a:lvl8pPr marL="3200400" algn="l" defTabSz="457200" rtl="0" eaLnBrk="1" latinLnBrk="0" hangingPunct="1">
      <a:defRPr sz="2400" kern="1200">
        <a:solidFill>
          <a:schemeClr val="tx1"/>
        </a:solidFill>
        <a:latin typeface="Calibri" charset="0"/>
        <a:ea typeface="ＭＳ Ｐゴシック" charset="0"/>
        <a:cs typeface="ＭＳ Ｐゴシック" charset="0"/>
      </a:defRPr>
    </a:lvl8pPr>
    <a:lvl9pPr marL="3657600" algn="l" defTabSz="457200" rtl="0" eaLnBrk="1" latinLnBrk="0" hangingPunct="1">
      <a:defRPr sz="2400" kern="1200">
        <a:solidFill>
          <a:schemeClr val="tx1"/>
        </a:solidFill>
        <a:latin typeface="Calibri" charset="0"/>
        <a:ea typeface="ＭＳ Ｐゴシック" charset="0"/>
        <a:cs typeface="ＭＳ Ｐゴシック"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15620"/>
    <p:restoredTop sz="97003" autoAdjust="0"/>
  </p:normalViewPr>
  <p:slideViewPr>
    <p:cSldViewPr snapToGrid="0" snapToObjects="1">
      <p:cViewPr>
        <p:scale>
          <a:sx n="110" d="100"/>
          <a:sy n="110" d="100"/>
        </p:scale>
        <p:origin x="-80" y="-80"/>
      </p:cViewPr>
      <p:guideLst>
        <p:guide orient="horz" pos="4319"/>
        <p:guide pos="5759"/>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6632"/>
    </p:cViewPr>
  </p:sorter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90" Type="http://schemas.openxmlformats.org/officeDocument/2006/relationships/slide" Target="slides/slide89.xml"/><Relationship Id="rId91" Type="http://schemas.openxmlformats.org/officeDocument/2006/relationships/notesMaster" Target="notesMasters/notesMaster1.xml"/><Relationship Id="rId92" Type="http://schemas.openxmlformats.org/officeDocument/2006/relationships/printerSettings" Target="printerSettings/printerSettings1.bin"/><Relationship Id="rId93" Type="http://schemas.openxmlformats.org/officeDocument/2006/relationships/presProps" Target="presProps.xml"/><Relationship Id="rId94" Type="http://schemas.openxmlformats.org/officeDocument/2006/relationships/viewProps" Target="viewProps.xml"/><Relationship Id="rId95" Type="http://schemas.openxmlformats.org/officeDocument/2006/relationships/theme" Target="theme/theme1.xml"/><Relationship Id="rId96" Type="http://schemas.openxmlformats.org/officeDocument/2006/relationships/tableStyles" Target="tableStyle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 Id="rId2"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Sheet2.xlsx"/><Relationship Id="rId2" Type="http://schemas.openxmlformats.org/officeDocument/2006/relationships/chartUserShapes" Target="../drawings/drawing2.xml"/></Relationships>
</file>

<file path=ppt/charts/_rels/chart3.xml.rels><?xml version="1.0" encoding="UTF-8" standalone="yes"?>
<Relationships xmlns="http://schemas.openxmlformats.org/package/2006/relationships"><Relationship Id="rId1" Type="http://schemas.openxmlformats.org/officeDocument/2006/relationships/themeOverride" Target="../theme/themeOverride1.xml"/><Relationship Id="rId2" Type="http://schemas.openxmlformats.org/officeDocument/2006/relationships/package" Target="../embeddings/Microsoft_Excel_Sheet3.xlsx"/><Relationship Id="rId3" Type="http://schemas.openxmlformats.org/officeDocument/2006/relationships/chartUserShapes" Target="../drawings/drawing3.xml"/></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Sheet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Sheet5.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Sheet6.xlsx"/></Relationships>
</file>

<file path=ppt/charts/_rels/chart7.xml.rels><?xml version="1.0" encoding="UTF-8" standalone="yes"?>
<Relationships xmlns="http://schemas.openxmlformats.org/package/2006/relationships"><Relationship Id="rId1" Type="http://schemas.openxmlformats.org/officeDocument/2006/relationships/themeOverride" Target="../theme/themeOverride2.xml"/><Relationship Id="rId2" Type="http://schemas.openxmlformats.org/officeDocument/2006/relationships/package" Target="../embeddings/Microsoft_Excel_Sheet7.xlsx"/></Relationships>
</file>

<file path=ppt/charts/_rels/chart8.xml.rels><?xml version="1.0" encoding="UTF-8" standalone="yes"?>
<Relationships xmlns="http://schemas.openxmlformats.org/package/2006/relationships"><Relationship Id="rId1" Type="http://schemas.openxmlformats.org/officeDocument/2006/relationships/themeOverride" Target="../theme/themeOverride3.xml"/><Relationship Id="rId2" Type="http://schemas.openxmlformats.org/officeDocument/2006/relationships/package" Target="../embeddings/Microsoft_Excel_Sheet8.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Macro-Enabled_Worksheet9.xlsm"/></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Macro-Enabled_Worksheet10.xlsm"/><Relationship Id="rId2" Type="http://schemas.openxmlformats.org/officeDocument/2006/relationships/chartUserShapes" Target="../drawings/drawing4.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manualLayout>
          <c:layoutTarget val="inner"/>
          <c:xMode val="edge"/>
          <c:yMode val="edge"/>
          <c:x val="0.0842355605220109"/>
          <c:y val="0.0968043620850901"/>
          <c:w val="0.87856967448944"/>
          <c:h val="0.831626668628047"/>
        </c:manualLayout>
      </c:layout>
      <c:lineChart>
        <c:grouping val="standard"/>
        <c:varyColors val="0"/>
        <c:ser>
          <c:idx val="0"/>
          <c:order val="0"/>
          <c:tx>
            <c:strRef>
              <c:f>Sheet1!$B$1</c:f>
              <c:strCache>
                <c:ptCount val="1"/>
                <c:pt idx="0">
                  <c:v>ACCESS1.0</c:v>
                </c:pt>
              </c:strCache>
            </c:strRef>
          </c:tx>
          <c:spPr>
            <a:ln w="19050" cmpd="sng">
              <a:prstDash val="sysDash"/>
            </a:ln>
          </c:spPr>
          <c:marker>
            <c:symbol val="none"/>
          </c:marker>
          <c:cat>
            <c:numRef>
              <c:f>Sheet1!$A$2:$A$52</c:f>
              <c:numCache>
                <c:formatCode>General</c:formatCode>
                <c:ptCount val="51"/>
                <c:pt idx="0">
                  <c:v>1975.0</c:v>
                </c:pt>
                <c:pt idx="1">
                  <c:v>1976.0</c:v>
                </c:pt>
                <c:pt idx="2">
                  <c:v>1977.0</c:v>
                </c:pt>
                <c:pt idx="3">
                  <c:v>1978.0</c:v>
                </c:pt>
                <c:pt idx="4">
                  <c:v>1979.0</c:v>
                </c:pt>
                <c:pt idx="5">
                  <c:v>1980.0</c:v>
                </c:pt>
                <c:pt idx="6">
                  <c:v>1981.0</c:v>
                </c:pt>
                <c:pt idx="7">
                  <c:v>1982.0</c:v>
                </c:pt>
                <c:pt idx="8">
                  <c:v>1983.0</c:v>
                </c:pt>
                <c:pt idx="9">
                  <c:v>1984.0</c:v>
                </c:pt>
                <c:pt idx="10">
                  <c:v>1985.0</c:v>
                </c:pt>
                <c:pt idx="11">
                  <c:v>1986.0</c:v>
                </c:pt>
                <c:pt idx="12">
                  <c:v>1987.0</c:v>
                </c:pt>
                <c:pt idx="13">
                  <c:v>1988.0</c:v>
                </c:pt>
                <c:pt idx="14">
                  <c:v>1989.0</c:v>
                </c:pt>
                <c:pt idx="15">
                  <c:v>1990.0</c:v>
                </c:pt>
                <c:pt idx="16">
                  <c:v>1991.0</c:v>
                </c:pt>
                <c:pt idx="17">
                  <c:v>1992.0</c:v>
                </c:pt>
                <c:pt idx="18">
                  <c:v>1993.0</c:v>
                </c:pt>
                <c:pt idx="19">
                  <c:v>1994.0</c:v>
                </c:pt>
                <c:pt idx="20">
                  <c:v>1995.0</c:v>
                </c:pt>
                <c:pt idx="21">
                  <c:v>1996.0</c:v>
                </c:pt>
                <c:pt idx="22">
                  <c:v>1997.0</c:v>
                </c:pt>
                <c:pt idx="23">
                  <c:v>1998.0</c:v>
                </c:pt>
                <c:pt idx="24">
                  <c:v>1999.0</c:v>
                </c:pt>
                <c:pt idx="25">
                  <c:v>2000.0</c:v>
                </c:pt>
                <c:pt idx="26">
                  <c:v>2001.0</c:v>
                </c:pt>
                <c:pt idx="27">
                  <c:v>2002.0</c:v>
                </c:pt>
                <c:pt idx="28">
                  <c:v>2003.0</c:v>
                </c:pt>
                <c:pt idx="29">
                  <c:v>2004.0</c:v>
                </c:pt>
                <c:pt idx="30">
                  <c:v>2005.0</c:v>
                </c:pt>
                <c:pt idx="31">
                  <c:v>2006.0</c:v>
                </c:pt>
                <c:pt idx="32">
                  <c:v>2007.0</c:v>
                </c:pt>
                <c:pt idx="33">
                  <c:v>2008.0</c:v>
                </c:pt>
                <c:pt idx="34">
                  <c:v>2009.0</c:v>
                </c:pt>
                <c:pt idx="35">
                  <c:v>2010.0</c:v>
                </c:pt>
                <c:pt idx="36">
                  <c:v>2011.0</c:v>
                </c:pt>
                <c:pt idx="37">
                  <c:v>2012.0</c:v>
                </c:pt>
                <c:pt idx="38">
                  <c:v>2013.0</c:v>
                </c:pt>
                <c:pt idx="39">
                  <c:v>2014.0</c:v>
                </c:pt>
                <c:pt idx="40">
                  <c:v>2015.0</c:v>
                </c:pt>
                <c:pt idx="41">
                  <c:v>2016.0</c:v>
                </c:pt>
                <c:pt idx="42">
                  <c:v>2017.0</c:v>
                </c:pt>
                <c:pt idx="43">
                  <c:v>2018.0</c:v>
                </c:pt>
                <c:pt idx="44">
                  <c:v>2019.0</c:v>
                </c:pt>
                <c:pt idx="45">
                  <c:v>2020.0</c:v>
                </c:pt>
                <c:pt idx="46">
                  <c:v>2021.0</c:v>
                </c:pt>
                <c:pt idx="47">
                  <c:v>2022.0</c:v>
                </c:pt>
                <c:pt idx="48">
                  <c:v>2023.0</c:v>
                </c:pt>
                <c:pt idx="49">
                  <c:v>2024.0</c:v>
                </c:pt>
                <c:pt idx="50">
                  <c:v>2025.0</c:v>
                </c:pt>
              </c:numCache>
            </c:numRef>
          </c:cat>
          <c:val>
            <c:numRef>
              <c:f>Sheet1!$B$2:$B$52</c:f>
              <c:numCache>
                <c:formatCode>General</c:formatCode>
                <c:ptCount val="51"/>
                <c:pt idx="2" formatCode="0.000">
                  <c:v>0.263342857142858</c:v>
                </c:pt>
                <c:pt idx="3" formatCode="0.000">
                  <c:v>0.315342857142856</c:v>
                </c:pt>
                <c:pt idx="4" formatCode="0.000">
                  <c:v>0.28514285714286</c:v>
                </c:pt>
                <c:pt idx="5" formatCode="0.000">
                  <c:v>0.321942857142859</c:v>
                </c:pt>
                <c:pt idx="6" formatCode="0.000">
                  <c:v>0.253542857142857</c:v>
                </c:pt>
                <c:pt idx="7" formatCode="0.000">
                  <c:v>0.228542857142857</c:v>
                </c:pt>
                <c:pt idx="8" formatCode="0.000">
                  <c:v>0.126542857142859</c:v>
                </c:pt>
                <c:pt idx="9" formatCode="0.000">
                  <c:v>0.0555428571428551</c:v>
                </c:pt>
                <c:pt idx="10" formatCode="0.000">
                  <c:v>0.0799428571428579</c:v>
                </c:pt>
                <c:pt idx="11" formatCode="0.000">
                  <c:v>0.141542857142862</c:v>
                </c:pt>
                <c:pt idx="12" formatCode="0.000">
                  <c:v>0.217742857142862</c:v>
                </c:pt>
                <c:pt idx="13" formatCode="0.000">
                  <c:v>0.343942857142862</c:v>
                </c:pt>
                <c:pt idx="14" formatCode="0.000">
                  <c:v>0.441742857142863</c:v>
                </c:pt>
                <c:pt idx="15" formatCode="0.000">
                  <c:v>0.360742857142863</c:v>
                </c:pt>
                <c:pt idx="16" formatCode="0.000">
                  <c:v>0.26254285714286</c:v>
                </c:pt>
                <c:pt idx="17" formatCode="0.000">
                  <c:v>0.184542857142857</c:v>
                </c:pt>
                <c:pt idx="18" formatCode="0.000">
                  <c:v>0.144142857142857</c:v>
                </c:pt>
                <c:pt idx="19" formatCode="0.000">
                  <c:v>0.119142857142857</c:v>
                </c:pt>
                <c:pt idx="20" formatCode="0.000">
                  <c:v>0.207342857142858</c:v>
                </c:pt>
                <c:pt idx="21" formatCode="0.000">
                  <c:v>0.345342857142857</c:v>
                </c:pt>
                <c:pt idx="22" formatCode="0.000">
                  <c:v>0.479742857142857</c:v>
                </c:pt>
                <c:pt idx="23" formatCode="0.000">
                  <c:v>0.621742857142858</c:v>
                </c:pt>
                <c:pt idx="24" formatCode="0.000">
                  <c:v>0.706942857142856</c:v>
                </c:pt>
                <c:pt idx="25" formatCode="0.000">
                  <c:v>0.753742857142852</c:v>
                </c:pt>
                <c:pt idx="26" formatCode="0.000">
                  <c:v>0.705942857142851</c:v>
                </c:pt>
                <c:pt idx="27" formatCode="0.000">
                  <c:v>0.713742857142855</c:v>
                </c:pt>
                <c:pt idx="28" formatCode="0.000">
                  <c:v>0.719342857142853</c:v>
                </c:pt>
                <c:pt idx="29" formatCode="0.000">
                  <c:v>0.726742857142854</c:v>
                </c:pt>
                <c:pt idx="30" formatCode="0.000">
                  <c:v>0.823942857142852</c:v>
                </c:pt>
                <c:pt idx="31" formatCode="0.000">
                  <c:v>0.873342857142855</c:v>
                </c:pt>
                <c:pt idx="32" formatCode="0.000">
                  <c:v>0.852942857142854</c:v>
                </c:pt>
                <c:pt idx="33" formatCode="0.000">
                  <c:v>0.926542857142859</c:v>
                </c:pt>
                <c:pt idx="34" formatCode="0.000">
                  <c:v>1.008942857142866</c:v>
                </c:pt>
                <c:pt idx="35" formatCode="0.000">
                  <c:v>0.997142857142872</c:v>
                </c:pt>
                <c:pt idx="36" formatCode="0.000">
                  <c:v>1.054342857142872</c:v>
                </c:pt>
                <c:pt idx="37" formatCode="0.000">
                  <c:v>1.127942857142865</c:v>
                </c:pt>
                <c:pt idx="38" formatCode="0.000">
                  <c:v>1.073142857142859</c:v>
                </c:pt>
                <c:pt idx="39" formatCode="0.000">
                  <c:v>1.114542857142858</c:v>
                </c:pt>
                <c:pt idx="40" formatCode="0.000">
                  <c:v>1.133542857142852</c:v>
                </c:pt>
                <c:pt idx="41" formatCode="0.000">
                  <c:v>1.166742857142852</c:v>
                </c:pt>
                <c:pt idx="42" formatCode="0.000">
                  <c:v>1.276742857142854</c:v>
                </c:pt>
                <c:pt idx="43" formatCode="0.000">
                  <c:v>1.310342857142849</c:v>
                </c:pt>
                <c:pt idx="44" formatCode="0.000">
                  <c:v>1.270942857142849</c:v>
                </c:pt>
                <c:pt idx="45" formatCode="0.000">
                  <c:v>1.307342857142852</c:v>
                </c:pt>
                <c:pt idx="46" formatCode="0.000">
                  <c:v>1.41274285714285</c:v>
                </c:pt>
                <c:pt idx="47" formatCode="0.000">
                  <c:v>1.337542857142854</c:v>
                </c:pt>
                <c:pt idx="48" formatCode="0.000">
                  <c:v>1.366542857142862</c:v>
                </c:pt>
              </c:numCache>
            </c:numRef>
          </c:val>
          <c:smooth val="0"/>
        </c:ser>
        <c:ser>
          <c:idx val="1"/>
          <c:order val="1"/>
          <c:tx>
            <c:strRef>
              <c:f>Sheet1!$C$1</c:f>
              <c:strCache>
                <c:ptCount val="1"/>
                <c:pt idx="0">
                  <c:v>ACCESS1.3</c:v>
                </c:pt>
              </c:strCache>
            </c:strRef>
          </c:tx>
          <c:spPr>
            <a:ln w="19050" cmpd="sng">
              <a:prstDash val="sysDash"/>
            </a:ln>
          </c:spPr>
          <c:marker>
            <c:symbol val="none"/>
          </c:marker>
          <c:cat>
            <c:numRef>
              <c:f>Sheet1!$A$2:$A$52</c:f>
              <c:numCache>
                <c:formatCode>General</c:formatCode>
                <c:ptCount val="51"/>
                <c:pt idx="0">
                  <c:v>1975.0</c:v>
                </c:pt>
                <c:pt idx="1">
                  <c:v>1976.0</c:v>
                </c:pt>
                <c:pt idx="2">
                  <c:v>1977.0</c:v>
                </c:pt>
                <c:pt idx="3">
                  <c:v>1978.0</c:v>
                </c:pt>
                <c:pt idx="4">
                  <c:v>1979.0</c:v>
                </c:pt>
                <c:pt idx="5">
                  <c:v>1980.0</c:v>
                </c:pt>
                <c:pt idx="6">
                  <c:v>1981.0</c:v>
                </c:pt>
                <c:pt idx="7">
                  <c:v>1982.0</c:v>
                </c:pt>
                <c:pt idx="8">
                  <c:v>1983.0</c:v>
                </c:pt>
                <c:pt idx="9">
                  <c:v>1984.0</c:v>
                </c:pt>
                <c:pt idx="10">
                  <c:v>1985.0</c:v>
                </c:pt>
                <c:pt idx="11">
                  <c:v>1986.0</c:v>
                </c:pt>
                <c:pt idx="12">
                  <c:v>1987.0</c:v>
                </c:pt>
                <c:pt idx="13">
                  <c:v>1988.0</c:v>
                </c:pt>
                <c:pt idx="14">
                  <c:v>1989.0</c:v>
                </c:pt>
                <c:pt idx="15">
                  <c:v>1990.0</c:v>
                </c:pt>
                <c:pt idx="16">
                  <c:v>1991.0</c:v>
                </c:pt>
                <c:pt idx="17">
                  <c:v>1992.0</c:v>
                </c:pt>
                <c:pt idx="18">
                  <c:v>1993.0</c:v>
                </c:pt>
                <c:pt idx="19">
                  <c:v>1994.0</c:v>
                </c:pt>
                <c:pt idx="20">
                  <c:v>1995.0</c:v>
                </c:pt>
                <c:pt idx="21">
                  <c:v>1996.0</c:v>
                </c:pt>
                <c:pt idx="22">
                  <c:v>1997.0</c:v>
                </c:pt>
                <c:pt idx="23">
                  <c:v>1998.0</c:v>
                </c:pt>
                <c:pt idx="24">
                  <c:v>1999.0</c:v>
                </c:pt>
                <c:pt idx="25">
                  <c:v>2000.0</c:v>
                </c:pt>
                <c:pt idx="26">
                  <c:v>2001.0</c:v>
                </c:pt>
                <c:pt idx="27">
                  <c:v>2002.0</c:v>
                </c:pt>
                <c:pt idx="28">
                  <c:v>2003.0</c:v>
                </c:pt>
                <c:pt idx="29">
                  <c:v>2004.0</c:v>
                </c:pt>
                <c:pt idx="30">
                  <c:v>2005.0</c:v>
                </c:pt>
                <c:pt idx="31">
                  <c:v>2006.0</c:v>
                </c:pt>
                <c:pt idx="32">
                  <c:v>2007.0</c:v>
                </c:pt>
                <c:pt idx="33">
                  <c:v>2008.0</c:v>
                </c:pt>
                <c:pt idx="34">
                  <c:v>2009.0</c:v>
                </c:pt>
                <c:pt idx="35">
                  <c:v>2010.0</c:v>
                </c:pt>
                <c:pt idx="36">
                  <c:v>2011.0</c:v>
                </c:pt>
                <c:pt idx="37">
                  <c:v>2012.0</c:v>
                </c:pt>
                <c:pt idx="38">
                  <c:v>2013.0</c:v>
                </c:pt>
                <c:pt idx="39">
                  <c:v>2014.0</c:v>
                </c:pt>
                <c:pt idx="40">
                  <c:v>2015.0</c:v>
                </c:pt>
                <c:pt idx="41">
                  <c:v>2016.0</c:v>
                </c:pt>
                <c:pt idx="42">
                  <c:v>2017.0</c:v>
                </c:pt>
                <c:pt idx="43">
                  <c:v>2018.0</c:v>
                </c:pt>
                <c:pt idx="44">
                  <c:v>2019.0</c:v>
                </c:pt>
                <c:pt idx="45">
                  <c:v>2020.0</c:v>
                </c:pt>
                <c:pt idx="46">
                  <c:v>2021.0</c:v>
                </c:pt>
                <c:pt idx="47">
                  <c:v>2022.0</c:v>
                </c:pt>
                <c:pt idx="48">
                  <c:v>2023.0</c:v>
                </c:pt>
                <c:pt idx="49">
                  <c:v>2024.0</c:v>
                </c:pt>
                <c:pt idx="50">
                  <c:v>2025.0</c:v>
                </c:pt>
              </c:numCache>
            </c:numRef>
          </c:cat>
          <c:val>
            <c:numRef>
              <c:f>Sheet1!$C$2:$C$52</c:f>
              <c:numCache>
                <c:formatCode>General</c:formatCode>
                <c:ptCount val="51"/>
                <c:pt idx="2" formatCode="0.000">
                  <c:v>0.0589428571428515</c:v>
                </c:pt>
                <c:pt idx="3" formatCode="0.000">
                  <c:v>0.0227428571428549</c:v>
                </c:pt>
                <c:pt idx="4" formatCode="0.000">
                  <c:v>0.024942857142854</c:v>
                </c:pt>
                <c:pt idx="5" formatCode="0.000">
                  <c:v>0.0935428571428575</c:v>
                </c:pt>
                <c:pt idx="6" formatCode="0.000">
                  <c:v>0.17134285714286</c:v>
                </c:pt>
                <c:pt idx="7" formatCode="0.000">
                  <c:v>0.206742857142852</c:v>
                </c:pt>
                <c:pt idx="8" formatCode="0.000">
                  <c:v>0.232142857142854</c:v>
                </c:pt>
                <c:pt idx="9" formatCode="0.000">
                  <c:v>0.31814285714285</c:v>
                </c:pt>
                <c:pt idx="10" formatCode="0.000">
                  <c:v>0.301942857142846</c:v>
                </c:pt>
                <c:pt idx="11" formatCode="0.000">
                  <c:v>0.187142857142844</c:v>
                </c:pt>
                <c:pt idx="12" formatCode="0.000">
                  <c:v>0.156542857142851</c:v>
                </c:pt>
                <c:pt idx="13" formatCode="0.000">
                  <c:v>0.186742857142853</c:v>
                </c:pt>
                <c:pt idx="14" formatCode="0.000">
                  <c:v>0.280342857142857</c:v>
                </c:pt>
                <c:pt idx="15" formatCode="0.000">
                  <c:v>0.287142857142855</c:v>
                </c:pt>
                <c:pt idx="16" formatCode="0.000">
                  <c:v>0.325342857142862</c:v>
                </c:pt>
                <c:pt idx="17" formatCode="0.000">
                  <c:v>0.319742857142858</c:v>
                </c:pt>
                <c:pt idx="18" formatCode="0.000">
                  <c:v>0.309742857142855</c:v>
                </c:pt>
                <c:pt idx="19" formatCode="0.000">
                  <c:v>0.22494285714286</c:v>
                </c:pt>
                <c:pt idx="20" formatCode="0.000">
                  <c:v>0.208342857142854</c:v>
                </c:pt>
                <c:pt idx="21" formatCode="0.000">
                  <c:v>0.258742857142845</c:v>
                </c:pt>
                <c:pt idx="22" formatCode="0.000">
                  <c:v>0.313142857142843</c:v>
                </c:pt>
                <c:pt idx="23" formatCode="0.000">
                  <c:v>0.377342857142848</c:v>
                </c:pt>
                <c:pt idx="24" formatCode="0.000">
                  <c:v>0.456142857142849</c:v>
                </c:pt>
                <c:pt idx="25" formatCode="0.000">
                  <c:v>0.532342857142855</c:v>
                </c:pt>
                <c:pt idx="26" formatCode="0.000">
                  <c:v>0.513542857142856</c:v>
                </c:pt>
                <c:pt idx="27" formatCode="0.000">
                  <c:v>0.553742857142861</c:v>
                </c:pt>
                <c:pt idx="28" formatCode="0.000">
                  <c:v>0.619542857142851</c:v>
                </c:pt>
                <c:pt idx="29" formatCode="0.000">
                  <c:v>0.609742857142844</c:v>
                </c:pt>
                <c:pt idx="30" formatCode="0.000">
                  <c:v>0.617542857142841</c:v>
                </c:pt>
                <c:pt idx="31" formatCode="0.000">
                  <c:v>0.736142857142845</c:v>
                </c:pt>
                <c:pt idx="32" formatCode="0.000">
                  <c:v>0.808342857142843</c:v>
                </c:pt>
                <c:pt idx="33" formatCode="0.000">
                  <c:v>0.799942857142848</c:v>
                </c:pt>
                <c:pt idx="34" formatCode="0.000">
                  <c:v>0.850942857142847</c:v>
                </c:pt>
                <c:pt idx="35" formatCode="0.000">
                  <c:v>0.907342857142844</c:v>
                </c:pt>
                <c:pt idx="36" formatCode="0.000">
                  <c:v>0.924542857142846</c:v>
                </c:pt>
                <c:pt idx="37" formatCode="0.000">
                  <c:v>0.943742857142847</c:v>
                </c:pt>
                <c:pt idx="38" formatCode="0.000">
                  <c:v>0.961342857142852</c:v>
                </c:pt>
                <c:pt idx="39" formatCode="0.000">
                  <c:v>0.892142857142851</c:v>
                </c:pt>
                <c:pt idx="40" formatCode="0.000">
                  <c:v>0.894942857142853</c:v>
                </c:pt>
                <c:pt idx="41" formatCode="0.000">
                  <c:v>0.954742857142848</c:v>
                </c:pt>
                <c:pt idx="42" formatCode="0.000">
                  <c:v>1.013942857142847</c:v>
                </c:pt>
                <c:pt idx="43" formatCode="0.000">
                  <c:v>1.011142857142845</c:v>
                </c:pt>
                <c:pt idx="44" formatCode="0.000">
                  <c:v>1.11334285714285</c:v>
                </c:pt>
                <c:pt idx="45" formatCode="0.000">
                  <c:v>1.187542857142857</c:v>
                </c:pt>
                <c:pt idx="46" formatCode="0.000">
                  <c:v>1.125942857142859</c:v>
                </c:pt>
                <c:pt idx="47" formatCode="0.000">
                  <c:v>1.157942857142864</c:v>
                </c:pt>
                <c:pt idx="48" formatCode="0.000">
                  <c:v>1.336342857142863</c:v>
                </c:pt>
              </c:numCache>
            </c:numRef>
          </c:val>
          <c:smooth val="0"/>
        </c:ser>
        <c:ser>
          <c:idx val="2"/>
          <c:order val="2"/>
          <c:tx>
            <c:strRef>
              <c:f>Sheet1!$D$1</c:f>
              <c:strCache>
                <c:ptCount val="1"/>
                <c:pt idx="0">
                  <c:v>BCC-CMS1.1</c:v>
                </c:pt>
              </c:strCache>
            </c:strRef>
          </c:tx>
          <c:spPr>
            <a:ln w="19050" cmpd="sng">
              <a:prstDash val="sysDash"/>
            </a:ln>
          </c:spPr>
          <c:marker>
            <c:symbol val="none"/>
          </c:marker>
          <c:cat>
            <c:numRef>
              <c:f>Sheet1!$A$2:$A$52</c:f>
              <c:numCache>
                <c:formatCode>General</c:formatCode>
                <c:ptCount val="51"/>
                <c:pt idx="0">
                  <c:v>1975.0</c:v>
                </c:pt>
                <c:pt idx="1">
                  <c:v>1976.0</c:v>
                </c:pt>
                <c:pt idx="2">
                  <c:v>1977.0</c:v>
                </c:pt>
                <c:pt idx="3">
                  <c:v>1978.0</c:v>
                </c:pt>
                <c:pt idx="4">
                  <c:v>1979.0</c:v>
                </c:pt>
                <c:pt idx="5">
                  <c:v>1980.0</c:v>
                </c:pt>
                <c:pt idx="6">
                  <c:v>1981.0</c:v>
                </c:pt>
                <c:pt idx="7">
                  <c:v>1982.0</c:v>
                </c:pt>
                <c:pt idx="8">
                  <c:v>1983.0</c:v>
                </c:pt>
                <c:pt idx="9">
                  <c:v>1984.0</c:v>
                </c:pt>
                <c:pt idx="10">
                  <c:v>1985.0</c:v>
                </c:pt>
                <c:pt idx="11">
                  <c:v>1986.0</c:v>
                </c:pt>
                <c:pt idx="12">
                  <c:v>1987.0</c:v>
                </c:pt>
                <c:pt idx="13">
                  <c:v>1988.0</c:v>
                </c:pt>
                <c:pt idx="14">
                  <c:v>1989.0</c:v>
                </c:pt>
                <c:pt idx="15">
                  <c:v>1990.0</c:v>
                </c:pt>
                <c:pt idx="16">
                  <c:v>1991.0</c:v>
                </c:pt>
                <c:pt idx="17">
                  <c:v>1992.0</c:v>
                </c:pt>
                <c:pt idx="18">
                  <c:v>1993.0</c:v>
                </c:pt>
                <c:pt idx="19">
                  <c:v>1994.0</c:v>
                </c:pt>
                <c:pt idx="20">
                  <c:v>1995.0</c:v>
                </c:pt>
                <c:pt idx="21">
                  <c:v>1996.0</c:v>
                </c:pt>
                <c:pt idx="22">
                  <c:v>1997.0</c:v>
                </c:pt>
                <c:pt idx="23">
                  <c:v>1998.0</c:v>
                </c:pt>
                <c:pt idx="24">
                  <c:v>1999.0</c:v>
                </c:pt>
                <c:pt idx="25">
                  <c:v>2000.0</c:v>
                </c:pt>
                <c:pt idx="26">
                  <c:v>2001.0</c:v>
                </c:pt>
                <c:pt idx="27">
                  <c:v>2002.0</c:v>
                </c:pt>
                <c:pt idx="28">
                  <c:v>2003.0</c:v>
                </c:pt>
                <c:pt idx="29">
                  <c:v>2004.0</c:v>
                </c:pt>
                <c:pt idx="30">
                  <c:v>2005.0</c:v>
                </c:pt>
                <c:pt idx="31">
                  <c:v>2006.0</c:v>
                </c:pt>
                <c:pt idx="32">
                  <c:v>2007.0</c:v>
                </c:pt>
                <c:pt idx="33">
                  <c:v>2008.0</c:v>
                </c:pt>
                <c:pt idx="34">
                  <c:v>2009.0</c:v>
                </c:pt>
                <c:pt idx="35">
                  <c:v>2010.0</c:v>
                </c:pt>
                <c:pt idx="36">
                  <c:v>2011.0</c:v>
                </c:pt>
                <c:pt idx="37">
                  <c:v>2012.0</c:v>
                </c:pt>
                <c:pt idx="38">
                  <c:v>2013.0</c:v>
                </c:pt>
                <c:pt idx="39">
                  <c:v>2014.0</c:v>
                </c:pt>
                <c:pt idx="40">
                  <c:v>2015.0</c:v>
                </c:pt>
                <c:pt idx="41">
                  <c:v>2016.0</c:v>
                </c:pt>
                <c:pt idx="42">
                  <c:v>2017.0</c:v>
                </c:pt>
                <c:pt idx="43">
                  <c:v>2018.0</c:v>
                </c:pt>
                <c:pt idx="44">
                  <c:v>2019.0</c:v>
                </c:pt>
                <c:pt idx="45">
                  <c:v>2020.0</c:v>
                </c:pt>
                <c:pt idx="46">
                  <c:v>2021.0</c:v>
                </c:pt>
                <c:pt idx="47">
                  <c:v>2022.0</c:v>
                </c:pt>
                <c:pt idx="48">
                  <c:v>2023.0</c:v>
                </c:pt>
                <c:pt idx="49">
                  <c:v>2024.0</c:v>
                </c:pt>
                <c:pt idx="50">
                  <c:v>2025.0</c:v>
                </c:pt>
              </c:numCache>
            </c:numRef>
          </c:cat>
          <c:val>
            <c:numRef>
              <c:f>Sheet1!$D$2:$D$52</c:f>
              <c:numCache>
                <c:formatCode>General</c:formatCode>
                <c:ptCount val="51"/>
                <c:pt idx="2" formatCode="0.000">
                  <c:v>0.0718952380952397</c:v>
                </c:pt>
                <c:pt idx="3" formatCode="0.000">
                  <c:v>0.08029523809524</c:v>
                </c:pt>
                <c:pt idx="4" formatCode="0.000">
                  <c:v>0.13509523809524</c:v>
                </c:pt>
                <c:pt idx="5" formatCode="0.000">
                  <c:v>0.138895238095241</c:v>
                </c:pt>
                <c:pt idx="6" formatCode="0.000">
                  <c:v>0.122895238095239</c:v>
                </c:pt>
                <c:pt idx="7" formatCode="0.000">
                  <c:v>0.0616952380952422</c:v>
                </c:pt>
                <c:pt idx="8" formatCode="0.000">
                  <c:v>0.0782952380952419</c:v>
                </c:pt>
                <c:pt idx="9" formatCode="0.000">
                  <c:v>0.0686952380952415</c:v>
                </c:pt>
                <c:pt idx="10" formatCode="0.000">
                  <c:v>0.0364952380952412</c:v>
                </c:pt>
                <c:pt idx="11" formatCode="0.000">
                  <c:v>0.112695238095241</c:v>
                </c:pt>
                <c:pt idx="12" formatCode="0.000">
                  <c:v>0.201295238095238</c:v>
                </c:pt>
                <c:pt idx="13" formatCode="0.000">
                  <c:v>0.295295238095238</c:v>
                </c:pt>
                <c:pt idx="14" formatCode="0.000">
                  <c:v>0.387295238095234</c:v>
                </c:pt>
                <c:pt idx="15" formatCode="0.000">
                  <c:v>0.431495238095234</c:v>
                </c:pt>
                <c:pt idx="16" formatCode="0.000">
                  <c:v>0.389895238095235</c:v>
                </c:pt>
                <c:pt idx="17" formatCode="0.000">
                  <c:v>0.377095238095236</c:v>
                </c:pt>
                <c:pt idx="18" formatCode="0.000">
                  <c:v>0.301295238095232</c:v>
                </c:pt>
                <c:pt idx="19" formatCode="0.000">
                  <c:v>0.252295238095237</c:v>
                </c:pt>
                <c:pt idx="20" formatCode="0.000">
                  <c:v>0.294295238095233</c:v>
                </c:pt>
                <c:pt idx="21" formatCode="0.000">
                  <c:v>0.402295238095231</c:v>
                </c:pt>
                <c:pt idx="22" formatCode="0.000">
                  <c:v>0.47349523809523</c:v>
                </c:pt>
                <c:pt idx="23" formatCode="0.000">
                  <c:v>0.57469523809523</c:v>
                </c:pt>
                <c:pt idx="24" formatCode="0.000">
                  <c:v>0.63289523809523</c:v>
                </c:pt>
                <c:pt idx="25" formatCode="0.000">
                  <c:v>0.706495238095234</c:v>
                </c:pt>
                <c:pt idx="26" formatCode="0.000">
                  <c:v>0.679895238095238</c:v>
                </c:pt>
                <c:pt idx="27" formatCode="0.000">
                  <c:v>0.660695238095237</c:v>
                </c:pt>
                <c:pt idx="28" formatCode="0.000">
                  <c:v>0.684695238095238</c:v>
                </c:pt>
                <c:pt idx="29" formatCode="0.000">
                  <c:v>0.677695238095239</c:v>
                </c:pt>
                <c:pt idx="30" formatCode="0.000">
                  <c:v>0.656495238095234</c:v>
                </c:pt>
                <c:pt idx="31" formatCode="0.000">
                  <c:v>0.777295238095231</c:v>
                </c:pt>
                <c:pt idx="32" formatCode="0.000">
                  <c:v>0.859495238095232</c:v>
                </c:pt>
                <c:pt idx="33" formatCode="0.000">
                  <c:v>0.863295238095233</c:v>
                </c:pt>
                <c:pt idx="34" formatCode="0.000">
                  <c:v>0.931095238095233</c:v>
                </c:pt>
                <c:pt idx="35" formatCode="0.000">
                  <c:v>0.987695238095236</c:v>
                </c:pt>
                <c:pt idx="36" formatCode="0.000">
                  <c:v>0.947895238095239</c:v>
                </c:pt>
                <c:pt idx="37" formatCode="0.000">
                  <c:v>0.927695238095239</c:v>
                </c:pt>
                <c:pt idx="38" formatCode="0.000">
                  <c:v>0.963295238095239</c:v>
                </c:pt>
                <c:pt idx="39" formatCode="0.000">
                  <c:v>1.019495238095234</c:v>
                </c:pt>
                <c:pt idx="40" formatCode="0.000">
                  <c:v>1.084695238095233</c:v>
                </c:pt>
                <c:pt idx="41" formatCode="0.000">
                  <c:v>1.158295238095232</c:v>
                </c:pt>
                <c:pt idx="42" formatCode="0.000">
                  <c:v>1.147495238095231</c:v>
                </c:pt>
                <c:pt idx="43" formatCode="0.000">
                  <c:v>1.222495238095231</c:v>
                </c:pt>
                <c:pt idx="44" formatCode="0.000">
                  <c:v>1.187495238095235</c:v>
                </c:pt>
                <c:pt idx="45" formatCode="0.000">
                  <c:v>1.148695238095237</c:v>
                </c:pt>
                <c:pt idx="46" formatCode="0.000">
                  <c:v>1.128095238095235</c:v>
                </c:pt>
                <c:pt idx="47" formatCode="0.000">
                  <c:v>1.197895238095239</c:v>
                </c:pt>
                <c:pt idx="48" formatCode="0.000">
                  <c:v>1.157295238095238</c:v>
                </c:pt>
              </c:numCache>
            </c:numRef>
          </c:val>
          <c:smooth val="0"/>
        </c:ser>
        <c:ser>
          <c:idx val="3"/>
          <c:order val="3"/>
          <c:tx>
            <c:strRef>
              <c:f>Sheet1!$E$1</c:f>
              <c:strCache>
                <c:ptCount val="1"/>
                <c:pt idx="0">
                  <c:v>BCC-CSM1.1(m)</c:v>
                </c:pt>
              </c:strCache>
            </c:strRef>
          </c:tx>
          <c:spPr>
            <a:ln w="19050" cmpd="sng">
              <a:prstDash val="sysDash"/>
            </a:ln>
          </c:spPr>
          <c:marker>
            <c:symbol val="none"/>
          </c:marker>
          <c:cat>
            <c:numRef>
              <c:f>Sheet1!$A$2:$A$52</c:f>
              <c:numCache>
                <c:formatCode>General</c:formatCode>
                <c:ptCount val="51"/>
                <c:pt idx="0">
                  <c:v>1975.0</c:v>
                </c:pt>
                <c:pt idx="1">
                  <c:v>1976.0</c:v>
                </c:pt>
                <c:pt idx="2">
                  <c:v>1977.0</c:v>
                </c:pt>
                <c:pt idx="3">
                  <c:v>1978.0</c:v>
                </c:pt>
                <c:pt idx="4">
                  <c:v>1979.0</c:v>
                </c:pt>
                <c:pt idx="5">
                  <c:v>1980.0</c:v>
                </c:pt>
                <c:pt idx="6">
                  <c:v>1981.0</c:v>
                </c:pt>
                <c:pt idx="7">
                  <c:v>1982.0</c:v>
                </c:pt>
                <c:pt idx="8">
                  <c:v>1983.0</c:v>
                </c:pt>
                <c:pt idx="9">
                  <c:v>1984.0</c:v>
                </c:pt>
                <c:pt idx="10">
                  <c:v>1985.0</c:v>
                </c:pt>
                <c:pt idx="11">
                  <c:v>1986.0</c:v>
                </c:pt>
                <c:pt idx="12">
                  <c:v>1987.0</c:v>
                </c:pt>
                <c:pt idx="13">
                  <c:v>1988.0</c:v>
                </c:pt>
                <c:pt idx="14">
                  <c:v>1989.0</c:v>
                </c:pt>
                <c:pt idx="15">
                  <c:v>1990.0</c:v>
                </c:pt>
                <c:pt idx="16">
                  <c:v>1991.0</c:v>
                </c:pt>
                <c:pt idx="17">
                  <c:v>1992.0</c:v>
                </c:pt>
                <c:pt idx="18">
                  <c:v>1993.0</c:v>
                </c:pt>
                <c:pt idx="19">
                  <c:v>1994.0</c:v>
                </c:pt>
                <c:pt idx="20">
                  <c:v>1995.0</c:v>
                </c:pt>
                <c:pt idx="21">
                  <c:v>1996.0</c:v>
                </c:pt>
                <c:pt idx="22">
                  <c:v>1997.0</c:v>
                </c:pt>
                <c:pt idx="23">
                  <c:v>1998.0</c:v>
                </c:pt>
                <c:pt idx="24">
                  <c:v>1999.0</c:v>
                </c:pt>
                <c:pt idx="25">
                  <c:v>2000.0</c:v>
                </c:pt>
                <c:pt idx="26">
                  <c:v>2001.0</c:v>
                </c:pt>
                <c:pt idx="27">
                  <c:v>2002.0</c:v>
                </c:pt>
                <c:pt idx="28">
                  <c:v>2003.0</c:v>
                </c:pt>
                <c:pt idx="29">
                  <c:v>2004.0</c:v>
                </c:pt>
                <c:pt idx="30">
                  <c:v>2005.0</c:v>
                </c:pt>
                <c:pt idx="31">
                  <c:v>2006.0</c:v>
                </c:pt>
                <c:pt idx="32">
                  <c:v>2007.0</c:v>
                </c:pt>
                <c:pt idx="33">
                  <c:v>2008.0</c:v>
                </c:pt>
                <c:pt idx="34">
                  <c:v>2009.0</c:v>
                </c:pt>
                <c:pt idx="35">
                  <c:v>2010.0</c:v>
                </c:pt>
                <c:pt idx="36">
                  <c:v>2011.0</c:v>
                </c:pt>
                <c:pt idx="37">
                  <c:v>2012.0</c:v>
                </c:pt>
                <c:pt idx="38">
                  <c:v>2013.0</c:v>
                </c:pt>
                <c:pt idx="39">
                  <c:v>2014.0</c:v>
                </c:pt>
                <c:pt idx="40">
                  <c:v>2015.0</c:v>
                </c:pt>
                <c:pt idx="41">
                  <c:v>2016.0</c:v>
                </c:pt>
                <c:pt idx="42">
                  <c:v>2017.0</c:v>
                </c:pt>
                <c:pt idx="43">
                  <c:v>2018.0</c:v>
                </c:pt>
                <c:pt idx="44">
                  <c:v>2019.0</c:v>
                </c:pt>
                <c:pt idx="45">
                  <c:v>2020.0</c:v>
                </c:pt>
                <c:pt idx="46">
                  <c:v>2021.0</c:v>
                </c:pt>
                <c:pt idx="47">
                  <c:v>2022.0</c:v>
                </c:pt>
                <c:pt idx="48">
                  <c:v>2023.0</c:v>
                </c:pt>
                <c:pt idx="49">
                  <c:v>2024.0</c:v>
                </c:pt>
                <c:pt idx="50">
                  <c:v>2025.0</c:v>
                </c:pt>
              </c:numCache>
            </c:numRef>
          </c:cat>
          <c:val>
            <c:numRef>
              <c:f>Sheet1!$E$2:$E$52</c:f>
              <c:numCache>
                <c:formatCode>General</c:formatCode>
                <c:ptCount val="51"/>
                <c:pt idx="2" formatCode="0.000">
                  <c:v>0.108699999999993</c:v>
                </c:pt>
                <c:pt idx="3" formatCode="0.000">
                  <c:v>0.19249999999999</c:v>
                </c:pt>
                <c:pt idx="4" formatCode="0.000">
                  <c:v>0.262299999999988</c:v>
                </c:pt>
                <c:pt idx="5" formatCode="0.000">
                  <c:v>0.200699999999989</c:v>
                </c:pt>
                <c:pt idx="6" formatCode="0.000">
                  <c:v>0.193299999999994</c:v>
                </c:pt>
                <c:pt idx="7" formatCode="0.000">
                  <c:v>0.235700000000003</c:v>
                </c:pt>
                <c:pt idx="8" formatCode="0.000">
                  <c:v>0.0921000000000106</c:v>
                </c:pt>
                <c:pt idx="9" formatCode="0.000">
                  <c:v>-0.0144999999999811</c:v>
                </c:pt>
                <c:pt idx="10" formatCode="0.000">
                  <c:v>0.0575000000000102</c:v>
                </c:pt>
                <c:pt idx="11" formatCode="0.000">
                  <c:v>0.0437000000000069</c:v>
                </c:pt>
                <c:pt idx="12" formatCode="0.000">
                  <c:v>0.132700000000005</c:v>
                </c:pt>
                <c:pt idx="13" formatCode="0.000">
                  <c:v>0.283499999999998</c:v>
                </c:pt>
                <c:pt idx="14" formatCode="0.000">
                  <c:v>0.346699999999993</c:v>
                </c:pt>
                <c:pt idx="15" formatCode="0.000">
                  <c:v>0.312700000000001</c:v>
                </c:pt>
                <c:pt idx="16" formatCode="0.000">
                  <c:v>0.339699999999999</c:v>
                </c:pt>
                <c:pt idx="17" formatCode="0.000">
                  <c:v>0.2089</c:v>
                </c:pt>
                <c:pt idx="18" formatCode="0.000">
                  <c:v>0.169900000000001</c:v>
                </c:pt>
                <c:pt idx="19" formatCode="0.000">
                  <c:v>0.250299999999999</c:v>
                </c:pt>
                <c:pt idx="20" formatCode="0.000">
                  <c:v>0.292099999999988</c:v>
                </c:pt>
                <c:pt idx="21" formatCode="0.000">
                  <c:v>0.390499999999992</c:v>
                </c:pt>
                <c:pt idx="22" formatCode="0.000">
                  <c:v>0.558899999999989</c:v>
                </c:pt>
                <c:pt idx="23" formatCode="0.000">
                  <c:v>0.523299999999989</c:v>
                </c:pt>
                <c:pt idx="24" formatCode="0.000">
                  <c:v>0.513299999999998</c:v>
                </c:pt>
                <c:pt idx="25" formatCode="0.000">
                  <c:v>0.696100000000007</c:v>
                </c:pt>
                <c:pt idx="26" formatCode="0.000">
                  <c:v>0.772500000000008</c:v>
                </c:pt>
                <c:pt idx="27" formatCode="0.000">
                  <c:v>0.755900000000002</c:v>
                </c:pt>
                <c:pt idx="28" formatCode="0.000">
                  <c:v>0.936700000000002</c:v>
                </c:pt>
                <c:pt idx="29" formatCode="0.000">
                  <c:v>0.953299999999996</c:v>
                </c:pt>
                <c:pt idx="30" formatCode="0.000">
                  <c:v>0.852699999999987</c:v>
                </c:pt>
                <c:pt idx="31" formatCode="0.000">
                  <c:v>0.839499999999981</c:v>
                </c:pt>
                <c:pt idx="32" formatCode="0.000">
                  <c:v>0.844499999999988</c:v>
                </c:pt>
                <c:pt idx="33" formatCode="0.000">
                  <c:v>0.738299999999987</c:v>
                </c:pt>
                <c:pt idx="34" formatCode="0.000">
                  <c:v>0.763299999999987</c:v>
                </c:pt>
                <c:pt idx="35" formatCode="0.000">
                  <c:v>0.819699999999994</c:v>
                </c:pt>
                <c:pt idx="36" formatCode="0.000">
                  <c:v>0.8935</c:v>
                </c:pt>
                <c:pt idx="37" formatCode="0.000">
                  <c:v>0.952499999999992</c:v>
                </c:pt>
                <c:pt idx="38" formatCode="0.000">
                  <c:v>1.038099999999992</c:v>
                </c:pt>
                <c:pt idx="39" formatCode="0.000">
                  <c:v>1.084699999999992</c:v>
                </c:pt>
                <c:pt idx="40" formatCode="0.000">
                  <c:v>1.125299999999987</c:v>
                </c:pt>
                <c:pt idx="41" formatCode="0.000">
                  <c:v>1.083699999999982</c:v>
                </c:pt>
                <c:pt idx="42" formatCode="0.000">
                  <c:v>1.168699999999984</c:v>
                </c:pt>
                <c:pt idx="43" formatCode="0.000">
                  <c:v>1.31989999999999</c:v>
                </c:pt>
                <c:pt idx="44" formatCode="0.000">
                  <c:v>1.363499999999993</c:v>
                </c:pt>
                <c:pt idx="45" formatCode="0.000">
                  <c:v>1.393099999999998</c:v>
                </c:pt>
                <c:pt idx="46" formatCode="0.000">
                  <c:v>1.478699999999998</c:v>
                </c:pt>
                <c:pt idx="47" formatCode="0.000">
                  <c:v>1.445099999999996</c:v>
                </c:pt>
                <c:pt idx="48" formatCode="0.000">
                  <c:v>1.35929999999999</c:v>
                </c:pt>
              </c:numCache>
            </c:numRef>
          </c:val>
          <c:smooth val="0"/>
        </c:ser>
        <c:ser>
          <c:idx val="4"/>
          <c:order val="4"/>
          <c:tx>
            <c:strRef>
              <c:f>Sheet1!$F$1</c:f>
              <c:strCache>
                <c:ptCount val="1"/>
                <c:pt idx="0">
                  <c:v>BNU-ESM</c:v>
                </c:pt>
              </c:strCache>
            </c:strRef>
          </c:tx>
          <c:spPr>
            <a:ln w="19050" cmpd="sng">
              <a:prstDash val="sysDash"/>
            </a:ln>
          </c:spPr>
          <c:marker>
            <c:symbol val="none"/>
          </c:marker>
          <c:cat>
            <c:numRef>
              <c:f>Sheet1!$A$2:$A$52</c:f>
              <c:numCache>
                <c:formatCode>General</c:formatCode>
                <c:ptCount val="51"/>
                <c:pt idx="0">
                  <c:v>1975.0</c:v>
                </c:pt>
                <c:pt idx="1">
                  <c:v>1976.0</c:v>
                </c:pt>
                <c:pt idx="2">
                  <c:v>1977.0</c:v>
                </c:pt>
                <c:pt idx="3">
                  <c:v>1978.0</c:v>
                </c:pt>
                <c:pt idx="4">
                  <c:v>1979.0</c:v>
                </c:pt>
                <c:pt idx="5">
                  <c:v>1980.0</c:v>
                </c:pt>
                <c:pt idx="6">
                  <c:v>1981.0</c:v>
                </c:pt>
                <c:pt idx="7">
                  <c:v>1982.0</c:v>
                </c:pt>
                <c:pt idx="8">
                  <c:v>1983.0</c:v>
                </c:pt>
                <c:pt idx="9">
                  <c:v>1984.0</c:v>
                </c:pt>
                <c:pt idx="10">
                  <c:v>1985.0</c:v>
                </c:pt>
                <c:pt idx="11">
                  <c:v>1986.0</c:v>
                </c:pt>
                <c:pt idx="12">
                  <c:v>1987.0</c:v>
                </c:pt>
                <c:pt idx="13">
                  <c:v>1988.0</c:v>
                </c:pt>
                <c:pt idx="14">
                  <c:v>1989.0</c:v>
                </c:pt>
                <c:pt idx="15">
                  <c:v>1990.0</c:v>
                </c:pt>
                <c:pt idx="16">
                  <c:v>1991.0</c:v>
                </c:pt>
                <c:pt idx="17">
                  <c:v>1992.0</c:v>
                </c:pt>
                <c:pt idx="18">
                  <c:v>1993.0</c:v>
                </c:pt>
                <c:pt idx="19">
                  <c:v>1994.0</c:v>
                </c:pt>
                <c:pt idx="20">
                  <c:v>1995.0</c:v>
                </c:pt>
                <c:pt idx="21">
                  <c:v>1996.0</c:v>
                </c:pt>
                <c:pt idx="22">
                  <c:v>1997.0</c:v>
                </c:pt>
                <c:pt idx="23">
                  <c:v>1998.0</c:v>
                </c:pt>
                <c:pt idx="24">
                  <c:v>1999.0</c:v>
                </c:pt>
                <c:pt idx="25">
                  <c:v>2000.0</c:v>
                </c:pt>
                <c:pt idx="26">
                  <c:v>2001.0</c:v>
                </c:pt>
                <c:pt idx="27">
                  <c:v>2002.0</c:v>
                </c:pt>
                <c:pt idx="28">
                  <c:v>2003.0</c:v>
                </c:pt>
                <c:pt idx="29">
                  <c:v>2004.0</c:v>
                </c:pt>
                <c:pt idx="30">
                  <c:v>2005.0</c:v>
                </c:pt>
                <c:pt idx="31">
                  <c:v>2006.0</c:v>
                </c:pt>
                <c:pt idx="32">
                  <c:v>2007.0</c:v>
                </c:pt>
                <c:pt idx="33">
                  <c:v>2008.0</c:v>
                </c:pt>
                <c:pt idx="34">
                  <c:v>2009.0</c:v>
                </c:pt>
                <c:pt idx="35">
                  <c:v>2010.0</c:v>
                </c:pt>
                <c:pt idx="36">
                  <c:v>2011.0</c:v>
                </c:pt>
                <c:pt idx="37">
                  <c:v>2012.0</c:v>
                </c:pt>
                <c:pt idx="38">
                  <c:v>2013.0</c:v>
                </c:pt>
                <c:pt idx="39">
                  <c:v>2014.0</c:v>
                </c:pt>
                <c:pt idx="40">
                  <c:v>2015.0</c:v>
                </c:pt>
                <c:pt idx="41">
                  <c:v>2016.0</c:v>
                </c:pt>
                <c:pt idx="42">
                  <c:v>2017.0</c:v>
                </c:pt>
                <c:pt idx="43">
                  <c:v>2018.0</c:v>
                </c:pt>
                <c:pt idx="44">
                  <c:v>2019.0</c:v>
                </c:pt>
                <c:pt idx="45">
                  <c:v>2020.0</c:v>
                </c:pt>
                <c:pt idx="46">
                  <c:v>2021.0</c:v>
                </c:pt>
                <c:pt idx="47">
                  <c:v>2022.0</c:v>
                </c:pt>
                <c:pt idx="48">
                  <c:v>2023.0</c:v>
                </c:pt>
                <c:pt idx="49">
                  <c:v>2024.0</c:v>
                </c:pt>
                <c:pt idx="50">
                  <c:v>2025.0</c:v>
                </c:pt>
              </c:numCache>
            </c:numRef>
          </c:cat>
          <c:val>
            <c:numRef>
              <c:f>Sheet1!$F$2:$F$52</c:f>
              <c:numCache>
                <c:formatCode>General</c:formatCode>
                <c:ptCount val="51"/>
                <c:pt idx="2" formatCode="0.000">
                  <c:v>-0.0674000000000038</c:v>
                </c:pt>
                <c:pt idx="3" formatCode="0.000">
                  <c:v>-0.0690000000000058</c:v>
                </c:pt>
                <c:pt idx="4" formatCode="0.000">
                  <c:v>0.0745999999999977</c:v>
                </c:pt>
                <c:pt idx="5" formatCode="0.000">
                  <c:v>0.139199999999994</c:v>
                </c:pt>
                <c:pt idx="6" formatCode="0.000">
                  <c:v>0.218599999999998</c:v>
                </c:pt>
                <c:pt idx="7" formatCode="0.000">
                  <c:v>0.236399999999997</c:v>
                </c:pt>
                <c:pt idx="8" formatCode="0.000">
                  <c:v>0.137</c:v>
                </c:pt>
                <c:pt idx="9" formatCode="0.000">
                  <c:v>0.1096</c:v>
                </c:pt>
                <c:pt idx="10" formatCode="0.000">
                  <c:v>0.228800000000001</c:v>
                </c:pt>
                <c:pt idx="11" formatCode="0.000">
                  <c:v>0.195600000000001</c:v>
                </c:pt>
                <c:pt idx="12" formatCode="0.000">
                  <c:v>0.162599999999997</c:v>
                </c:pt>
                <c:pt idx="13" formatCode="0.000">
                  <c:v>0.331199999999995</c:v>
                </c:pt>
                <c:pt idx="14" formatCode="0.000">
                  <c:v>0.351399999999995</c:v>
                </c:pt>
                <c:pt idx="15" formatCode="0.000">
                  <c:v>0.305799999999999</c:v>
                </c:pt>
                <c:pt idx="16" formatCode="0.000">
                  <c:v>0.315599999999995</c:v>
                </c:pt>
                <c:pt idx="17" formatCode="0.000">
                  <c:v>0.309399999999999</c:v>
                </c:pt>
                <c:pt idx="18" formatCode="0.000">
                  <c:v>0.306200000000001</c:v>
                </c:pt>
                <c:pt idx="19" formatCode="0.000">
                  <c:v>0.395800000000002</c:v>
                </c:pt>
                <c:pt idx="20" formatCode="0.000">
                  <c:v>0.4608</c:v>
                </c:pt>
                <c:pt idx="21" formatCode="0.000">
                  <c:v>0.509800000000001</c:v>
                </c:pt>
                <c:pt idx="22" formatCode="0.000">
                  <c:v>0.657799999999997</c:v>
                </c:pt>
                <c:pt idx="23" formatCode="0.000">
                  <c:v>0.767199999999991</c:v>
                </c:pt>
                <c:pt idx="24" formatCode="0.000">
                  <c:v>0.716799999999989</c:v>
                </c:pt>
                <c:pt idx="25" formatCode="0.000">
                  <c:v>0.655799999999987</c:v>
                </c:pt>
                <c:pt idx="26" formatCode="0.000">
                  <c:v>0.735199999999986</c:v>
                </c:pt>
                <c:pt idx="27" formatCode="0.000">
                  <c:v>0.730799999999987</c:v>
                </c:pt>
                <c:pt idx="28" formatCode="0.000">
                  <c:v>0.550799999999992</c:v>
                </c:pt>
                <c:pt idx="29" formatCode="0.000">
                  <c:v>0.733199999999988</c:v>
                </c:pt>
                <c:pt idx="30" formatCode="0.000">
                  <c:v>0.877999999999991</c:v>
                </c:pt>
                <c:pt idx="31" formatCode="0.000">
                  <c:v>0.902199999999993</c:v>
                </c:pt>
                <c:pt idx="32" formatCode="0.000">
                  <c:v>1.007199999999994</c:v>
                </c:pt>
                <c:pt idx="33" formatCode="0.000">
                  <c:v>1.212799999999998</c:v>
                </c:pt>
                <c:pt idx="34" formatCode="0.000">
                  <c:v>1.2478</c:v>
                </c:pt>
                <c:pt idx="35" formatCode="0.000">
                  <c:v>1.135199999999997</c:v>
                </c:pt>
                <c:pt idx="36" formatCode="0.000">
                  <c:v>1.197399999999993</c:v>
                </c:pt>
                <c:pt idx="37" formatCode="0.000">
                  <c:v>1.308199999999988</c:v>
                </c:pt>
                <c:pt idx="38" formatCode="0.000">
                  <c:v>1.314399999999989</c:v>
                </c:pt>
                <c:pt idx="39" formatCode="0.000">
                  <c:v>1.18499999999999</c:v>
                </c:pt>
                <c:pt idx="40" formatCode="0.000">
                  <c:v>1.271599999999989</c:v>
                </c:pt>
                <c:pt idx="41" formatCode="0.000">
                  <c:v>1.319199999999989</c:v>
                </c:pt>
                <c:pt idx="42" formatCode="0.000">
                  <c:v>1.268599999999992</c:v>
                </c:pt>
                <c:pt idx="43" formatCode="0.000">
                  <c:v>1.312999999999988</c:v>
                </c:pt>
                <c:pt idx="44" formatCode="0.000">
                  <c:v>1.363799999999992</c:v>
                </c:pt>
                <c:pt idx="45" formatCode="0.000">
                  <c:v>1.511399999999997</c:v>
                </c:pt>
                <c:pt idx="46" formatCode="0.000">
                  <c:v>1.506200000000006</c:v>
                </c:pt>
                <c:pt idx="47" formatCode="0.000">
                  <c:v>1.476200000000011</c:v>
                </c:pt>
                <c:pt idx="48" formatCode="0.000">
                  <c:v>1.483000000000009</c:v>
                </c:pt>
              </c:numCache>
            </c:numRef>
          </c:val>
          <c:smooth val="0"/>
        </c:ser>
        <c:ser>
          <c:idx val="5"/>
          <c:order val="5"/>
          <c:tx>
            <c:strRef>
              <c:f>Sheet1!$G$1</c:f>
              <c:strCache>
                <c:ptCount val="1"/>
                <c:pt idx="0">
                  <c:v>CanESM2</c:v>
                </c:pt>
              </c:strCache>
            </c:strRef>
          </c:tx>
          <c:spPr>
            <a:ln w="19050" cmpd="sng">
              <a:prstDash val="sysDash"/>
            </a:ln>
          </c:spPr>
          <c:marker>
            <c:symbol val="none"/>
          </c:marker>
          <c:cat>
            <c:numRef>
              <c:f>Sheet1!$A$2:$A$52</c:f>
              <c:numCache>
                <c:formatCode>General</c:formatCode>
                <c:ptCount val="51"/>
                <c:pt idx="0">
                  <c:v>1975.0</c:v>
                </c:pt>
                <c:pt idx="1">
                  <c:v>1976.0</c:v>
                </c:pt>
                <c:pt idx="2">
                  <c:v>1977.0</c:v>
                </c:pt>
                <c:pt idx="3">
                  <c:v>1978.0</c:v>
                </c:pt>
                <c:pt idx="4">
                  <c:v>1979.0</c:v>
                </c:pt>
                <c:pt idx="5">
                  <c:v>1980.0</c:v>
                </c:pt>
                <c:pt idx="6">
                  <c:v>1981.0</c:v>
                </c:pt>
                <c:pt idx="7">
                  <c:v>1982.0</c:v>
                </c:pt>
                <c:pt idx="8">
                  <c:v>1983.0</c:v>
                </c:pt>
                <c:pt idx="9">
                  <c:v>1984.0</c:v>
                </c:pt>
                <c:pt idx="10">
                  <c:v>1985.0</c:v>
                </c:pt>
                <c:pt idx="11">
                  <c:v>1986.0</c:v>
                </c:pt>
                <c:pt idx="12">
                  <c:v>1987.0</c:v>
                </c:pt>
                <c:pt idx="13">
                  <c:v>1988.0</c:v>
                </c:pt>
                <c:pt idx="14">
                  <c:v>1989.0</c:v>
                </c:pt>
                <c:pt idx="15">
                  <c:v>1990.0</c:v>
                </c:pt>
                <c:pt idx="16">
                  <c:v>1991.0</c:v>
                </c:pt>
                <c:pt idx="17">
                  <c:v>1992.0</c:v>
                </c:pt>
                <c:pt idx="18">
                  <c:v>1993.0</c:v>
                </c:pt>
                <c:pt idx="19">
                  <c:v>1994.0</c:v>
                </c:pt>
                <c:pt idx="20">
                  <c:v>1995.0</c:v>
                </c:pt>
                <c:pt idx="21">
                  <c:v>1996.0</c:v>
                </c:pt>
                <c:pt idx="22">
                  <c:v>1997.0</c:v>
                </c:pt>
                <c:pt idx="23">
                  <c:v>1998.0</c:v>
                </c:pt>
                <c:pt idx="24">
                  <c:v>1999.0</c:v>
                </c:pt>
                <c:pt idx="25">
                  <c:v>2000.0</c:v>
                </c:pt>
                <c:pt idx="26">
                  <c:v>2001.0</c:v>
                </c:pt>
                <c:pt idx="27">
                  <c:v>2002.0</c:v>
                </c:pt>
                <c:pt idx="28">
                  <c:v>2003.0</c:v>
                </c:pt>
                <c:pt idx="29">
                  <c:v>2004.0</c:v>
                </c:pt>
                <c:pt idx="30">
                  <c:v>2005.0</c:v>
                </c:pt>
                <c:pt idx="31">
                  <c:v>2006.0</c:v>
                </c:pt>
                <c:pt idx="32">
                  <c:v>2007.0</c:v>
                </c:pt>
                <c:pt idx="33">
                  <c:v>2008.0</c:v>
                </c:pt>
                <c:pt idx="34">
                  <c:v>2009.0</c:v>
                </c:pt>
                <c:pt idx="35">
                  <c:v>2010.0</c:v>
                </c:pt>
                <c:pt idx="36">
                  <c:v>2011.0</c:v>
                </c:pt>
                <c:pt idx="37">
                  <c:v>2012.0</c:v>
                </c:pt>
                <c:pt idx="38">
                  <c:v>2013.0</c:v>
                </c:pt>
                <c:pt idx="39">
                  <c:v>2014.0</c:v>
                </c:pt>
                <c:pt idx="40">
                  <c:v>2015.0</c:v>
                </c:pt>
                <c:pt idx="41">
                  <c:v>2016.0</c:v>
                </c:pt>
                <c:pt idx="42">
                  <c:v>2017.0</c:v>
                </c:pt>
                <c:pt idx="43">
                  <c:v>2018.0</c:v>
                </c:pt>
                <c:pt idx="44">
                  <c:v>2019.0</c:v>
                </c:pt>
                <c:pt idx="45">
                  <c:v>2020.0</c:v>
                </c:pt>
                <c:pt idx="46">
                  <c:v>2021.0</c:v>
                </c:pt>
                <c:pt idx="47">
                  <c:v>2022.0</c:v>
                </c:pt>
                <c:pt idx="48">
                  <c:v>2023.0</c:v>
                </c:pt>
                <c:pt idx="49">
                  <c:v>2024.0</c:v>
                </c:pt>
                <c:pt idx="50">
                  <c:v>2025.0</c:v>
                </c:pt>
              </c:numCache>
            </c:numRef>
          </c:cat>
          <c:val>
            <c:numRef>
              <c:f>Sheet1!$G$2:$G$52</c:f>
              <c:numCache>
                <c:formatCode>General</c:formatCode>
                <c:ptCount val="51"/>
                <c:pt idx="2" formatCode="0.000">
                  <c:v>-0.0897733333333352</c:v>
                </c:pt>
                <c:pt idx="3" formatCode="0.000">
                  <c:v>-0.00433333333333535</c:v>
                </c:pt>
                <c:pt idx="4" formatCode="0.000">
                  <c:v>0.0985866666666683</c:v>
                </c:pt>
                <c:pt idx="5" formatCode="0.000">
                  <c:v>0.18454666666667</c:v>
                </c:pt>
                <c:pt idx="6" formatCode="0.000">
                  <c:v>0.20430666666667</c:v>
                </c:pt>
                <c:pt idx="7" formatCode="0.000">
                  <c:v>0.215066666666669</c:v>
                </c:pt>
                <c:pt idx="8" formatCode="0.000">
                  <c:v>0.165466666666668</c:v>
                </c:pt>
                <c:pt idx="9" formatCode="0.000">
                  <c:v>0.165146666666664</c:v>
                </c:pt>
                <c:pt idx="10" formatCode="0.000">
                  <c:v>0.113946666666666</c:v>
                </c:pt>
                <c:pt idx="11" formatCode="0.000">
                  <c:v>0.205586666666667</c:v>
                </c:pt>
                <c:pt idx="12" formatCode="0.000">
                  <c:v>0.333866666666668</c:v>
                </c:pt>
                <c:pt idx="13" formatCode="0.000">
                  <c:v>0.408866666666666</c:v>
                </c:pt>
                <c:pt idx="14" formatCode="0.000">
                  <c:v>0.439786666666667</c:v>
                </c:pt>
                <c:pt idx="15" formatCode="0.000">
                  <c:v>0.445746666666665</c:v>
                </c:pt>
                <c:pt idx="16" formatCode="0.000">
                  <c:v>0.394186666666663</c:v>
                </c:pt>
                <c:pt idx="17" formatCode="0.000">
                  <c:v>0.288746666666661</c:v>
                </c:pt>
                <c:pt idx="18" formatCode="0.000">
                  <c:v>0.248586666666665</c:v>
                </c:pt>
                <c:pt idx="19" formatCode="0.000">
                  <c:v>0.255626666666669</c:v>
                </c:pt>
                <c:pt idx="20" formatCode="0.000">
                  <c:v>0.322066666666669</c:v>
                </c:pt>
                <c:pt idx="21" formatCode="0.000">
                  <c:v>0.422026666666672</c:v>
                </c:pt>
                <c:pt idx="22" formatCode="0.000">
                  <c:v>0.536546666666671</c:v>
                </c:pt>
                <c:pt idx="23" formatCode="0.000">
                  <c:v>0.653226666666668</c:v>
                </c:pt>
                <c:pt idx="24" formatCode="0.000">
                  <c:v>0.664546666666664</c:v>
                </c:pt>
                <c:pt idx="25" formatCode="0.000">
                  <c:v>0.698786666666663</c:v>
                </c:pt>
                <c:pt idx="26" formatCode="0.000">
                  <c:v>0.766106666666661</c:v>
                </c:pt>
                <c:pt idx="27" formatCode="0.000">
                  <c:v>0.835626666666663</c:v>
                </c:pt>
                <c:pt idx="28" formatCode="0.000">
                  <c:v>0.879586666666663</c:v>
                </c:pt>
                <c:pt idx="29" formatCode="0.000">
                  <c:v>0.993466666666664</c:v>
                </c:pt>
                <c:pt idx="30" formatCode="0.000">
                  <c:v>1.072706666666664</c:v>
                </c:pt>
                <c:pt idx="31" formatCode="0.000">
                  <c:v>1.064306666666665</c:v>
                </c:pt>
                <c:pt idx="32" formatCode="0.000">
                  <c:v>1.079746666666664</c:v>
                </c:pt>
                <c:pt idx="33" formatCode="0.000">
                  <c:v>1.123106666666668</c:v>
                </c:pt>
                <c:pt idx="34" formatCode="0.000">
                  <c:v>1.11730666666667</c:v>
                </c:pt>
                <c:pt idx="35" formatCode="0.000">
                  <c:v>1.140586666666673</c:v>
                </c:pt>
                <c:pt idx="36" formatCode="0.000">
                  <c:v>1.157546666666672</c:v>
                </c:pt>
                <c:pt idx="37" formatCode="0.000">
                  <c:v>1.135986666666673</c:v>
                </c:pt>
                <c:pt idx="38" formatCode="0.000">
                  <c:v>1.184586666666672</c:v>
                </c:pt>
                <c:pt idx="39" formatCode="0.000">
                  <c:v>1.239746666666671</c:v>
                </c:pt>
                <c:pt idx="40" formatCode="0.000">
                  <c:v>1.265626666666668</c:v>
                </c:pt>
                <c:pt idx="41" formatCode="0.000">
                  <c:v>1.338426666666667</c:v>
                </c:pt>
                <c:pt idx="42" formatCode="0.000">
                  <c:v>1.435186666666667</c:v>
                </c:pt>
                <c:pt idx="43" formatCode="0.000">
                  <c:v>1.449106666666665</c:v>
                </c:pt>
                <c:pt idx="44" formatCode="0.000">
                  <c:v>1.458906666666665</c:v>
                </c:pt>
                <c:pt idx="45" formatCode="0.000">
                  <c:v>1.535706666666661</c:v>
                </c:pt>
                <c:pt idx="46" formatCode="0.000">
                  <c:v>1.54346666666666</c:v>
                </c:pt>
                <c:pt idx="47" formatCode="0.000">
                  <c:v>1.57914666666666</c:v>
                </c:pt>
                <c:pt idx="48" formatCode="0.000">
                  <c:v>1.587866666666661</c:v>
                </c:pt>
              </c:numCache>
            </c:numRef>
          </c:val>
          <c:smooth val="0"/>
        </c:ser>
        <c:ser>
          <c:idx val="6"/>
          <c:order val="6"/>
          <c:tx>
            <c:strRef>
              <c:f>Sheet1!$H$1</c:f>
              <c:strCache>
                <c:ptCount val="1"/>
                <c:pt idx="0">
                  <c:v>CCSM4 (6 runs)</c:v>
                </c:pt>
              </c:strCache>
            </c:strRef>
          </c:tx>
          <c:spPr>
            <a:ln w="19050" cmpd="sng">
              <a:prstDash val="solid"/>
            </a:ln>
          </c:spPr>
          <c:marker>
            <c:symbol val="none"/>
          </c:marker>
          <c:cat>
            <c:numRef>
              <c:f>Sheet1!$A$2:$A$52</c:f>
              <c:numCache>
                <c:formatCode>General</c:formatCode>
                <c:ptCount val="51"/>
                <c:pt idx="0">
                  <c:v>1975.0</c:v>
                </c:pt>
                <c:pt idx="1">
                  <c:v>1976.0</c:v>
                </c:pt>
                <c:pt idx="2">
                  <c:v>1977.0</c:v>
                </c:pt>
                <c:pt idx="3">
                  <c:v>1978.0</c:v>
                </c:pt>
                <c:pt idx="4">
                  <c:v>1979.0</c:v>
                </c:pt>
                <c:pt idx="5">
                  <c:v>1980.0</c:v>
                </c:pt>
                <c:pt idx="6">
                  <c:v>1981.0</c:v>
                </c:pt>
                <c:pt idx="7">
                  <c:v>1982.0</c:v>
                </c:pt>
                <c:pt idx="8">
                  <c:v>1983.0</c:v>
                </c:pt>
                <c:pt idx="9">
                  <c:v>1984.0</c:v>
                </c:pt>
                <c:pt idx="10">
                  <c:v>1985.0</c:v>
                </c:pt>
                <c:pt idx="11">
                  <c:v>1986.0</c:v>
                </c:pt>
                <c:pt idx="12">
                  <c:v>1987.0</c:v>
                </c:pt>
                <c:pt idx="13">
                  <c:v>1988.0</c:v>
                </c:pt>
                <c:pt idx="14">
                  <c:v>1989.0</c:v>
                </c:pt>
                <c:pt idx="15">
                  <c:v>1990.0</c:v>
                </c:pt>
                <c:pt idx="16">
                  <c:v>1991.0</c:v>
                </c:pt>
                <c:pt idx="17">
                  <c:v>1992.0</c:v>
                </c:pt>
                <c:pt idx="18">
                  <c:v>1993.0</c:v>
                </c:pt>
                <c:pt idx="19">
                  <c:v>1994.0</c:v>
                </c:pt>
                <c:pt idx="20">
                  <c:v>1995.0</c:v>
                </c:pt>
                <c:pt idx="21">
                  <c:v>1996.0</c:v>
                </c:pt>
                <c:pt idx="22">
                  <c:v>1997.0</c:v>
                </c:pt>
                <c:pt idx="23">
                  <c:v>1998.0</c:v>
                </c:pt>
                <c:pt idx="24">
                  <c:v>1999.0</c:v>
                </c:pt>
                <c:pt idx="25">
                  <c:v>2000.0</c:v>
                </c:pt>
                <c:pt idx="26">
                  <c:v>2001.0</c:v>
                </c:pt>
                <c:pt idx="27">
                  <c:v>2002.0</c:v>
                </c:pt>
                <c:pt idx="28">
                  <c:v>2003.0</c:v>
                </c:pt>
                <c:pt idx="29">
                  <c:v>2004.0</c:v>
                </c:pt>
                <c:pt idx="30">
                  <c:v>2005.0</c:v>
                </c:pt>
                <c:pt idx="31">
                  <c:v>2006.0</c:v>
                </c:pt>
                <c:pt idx="32">
                  <c:v>2007.0</c:v>
                </c:pt>
                <c:pt idx="33">
                  <c:v>2008.0</c:v>
                </c:pt>
                <c:pt idx="34">
                  <c:v>2009.0</c:v>
                </c:pt>
                <c:pt idx="35">
                  <c:v>2010.0</c:v>
                </c:pt>
                <c:pt idx="36">
                  <c:v>2011.0</c:v>
                </c:pt>
                <c:pt idx="37">
                  <c:v>2012.0</c:v>
                </c:pt>
                <c:pt idx="38">
                  <c:v>2013.0</c:v>
                </c:pt>
                <c:pt idx="39">
                  <c:v>2014.0</c:v>
                </c:pt>
                <c:pt idx="40">
                  <c:v>2015.0</c:v>
                </c:pt>
                <c:pt idx="41">
                  <c:v>2016.0</c:v>
                </c:pt>
                <c:pt idx="42">
                  <c:v>2017.0</c:v>
                </c:pt>
                <c:pt idx="43">
                  <c:v>2018.0</c:v>
                </c:pt>
                <c:pt idx="44">
                  <c:v>2019.0</c:v>
                </c:pt>
                <c:pt idx="45">
                  <c:v>2020.0</c:v>
                </c:pt>
                <c:pt idx="46">
                  <c:v>2021.0</c:v>
                </c:pt>
                <c:pt idx="47">
                  <c:v>2022.0</c:v>
                </c:pt>
                <c:pt idx="48">
                  <c:v>2023.0</c:v>
                </c:pt>
                <c:pt idx="49">
                  <c:v>2024.0</c:v>
                </c:pt>
                <c:pt idx="50">
                  <c:v>2025.0</c:v>
                </c:pt>
              </c:numCache>
            </c:numRef>
          </c:cat>
          <c:val>
            <c:numRef>
              <c:f>Sheet1!$H$2:$H$52</c:f>
              <c:numCache>
                <c:formatCode>General</c:formatCode>
                <c:ptCount val="51"/>
                <c:pt idx="2" formatCode="0.000">
                  <c:v>0.0801523809523803</c:v>
                </c:pt>
                <c:pt idx="3" formatCode="0.000">
                  <c:v>0.11325238095238</c:v>
                </c:pt>
                <c:pt idx="4" formatCode="0.000">
                  <c:v>0.148919047619048</c:v>
                </c:pt>
                <c:pt idx="5" formatCode="0.000">
                  <c:v>0.163552380952382</c:v>
                </c:pt>
                <c:pt idx="6" formatCode="0.000">
                  <c:v>0.104185714285715</c:v>
                </c:pt>
                <c:pt idx="7" formatCode="0.000">
                  <c:v>0.122352380952382</c:v>
                </c:pt>
                <c:pt idx="8" formatCode="0.000">
                  <c:v>0.059852380952382</c:v>
                </c:pt>
                <c:pt idx="9" formatCode="0.000">
                  <c:v>0.0549190476190478</c:v>
                </c:pt>
                <c:pt idx="10" formatCode="0.000">
                  <c:v>0.0992523809523806</c:v>
                </c:pt>
                <c:pt idx="11" formatCode="0.000">
                  <c:v>0.186652380952382</c:v>
                </c:pt>
                <c:pt idx="12" formatCode="0.000">
                  <c:v>0.235352380952382</c:v>
                </c:pt>
                <c:pt idx="13" formatCode="0.000">
                  <c:v>0.31321904761905</c:v>
                </c:pt>
                <c:pt idx="14" formatCode="0.000">
                  <c:v>0.378752380952382</c:v>
                </c:pt>
                <c:pt idx="15" formatCode="0.000">
                  <c:v>0.327652380952383</c:v>
                </c:pt>
                <c:pt idx="16" formatCode="0.000">
                  <c:v>0.303485714285714</c:v>
                </c:pt>
                <c:pt idx="17" formatCode="0.000">
                  <c:v>0.262385714285714</c:v>
                </c:pt>
                <c:pt idx="18" formatCode="0.000">
                  <c:v>0.243352380952381</c:v>
                </c:pt>
                <c:pt idx="19" formatCode="0.000">
                  <c:v>0.213885714285714</c:v>
                </c:pt>
                <c:pt idx="20" formatCode="0.000">
                  <c:v>0.249019047619045</c:v>
                </c:pt>
                <c:pt idx="21" formatCode="0.000">
                  <c:v>0.294419047619046</c:v>
                </c:pt>
                <c:pt idx="22" formatCode="0.000">
                  <c:v>0.394885714285713</c:v>
                </c:pt>
                <c:pt idx="23" formatCode="0.000">
                  <c:v>0.486619047619046</c:v>
                </c:pt>
                <c:pt idx="24" formatCode="0.000">
                  <c:v>0.558485714285714</c:v>
                </c:pt>
                <c:pt idx="25" formatCode="0.000">
                  <c:v>0.653819047619048</c:v>
                </c:pt>
                <c:pt idx="26" formatCode="0.000">
                  <c:v>0.675352380952382</c:v>
                </c:pt>
                <c:pt idx="27" formatCode="0.000">
                  <c:v>0.684852380952382</c:v>
                </c:pt>
                <c:pt idx="28" formatCode="0.000">
                  <c:v>0.683985714285717</c:v>
                </c:pt>
                <c:pt idx="29" formatCode="0.000">
                  <c:v>0.68691904761905</c:v>
                </c:pt>
                <c:pt idx="30" formatCode="0.000">
                  <c:v>0.734252380952386</c:v>
                </c:pt>
                <c:pt idx="31" formatCode="0.000">
                  <c:v>0.803485714285717</c:v>
                </c:pt>
                <c:pt idx="32" formatCode="0.000">
                  <c:v>0.820652380952381</c:v>
                </c:pt>
                <c:pt idx="33" formatCode="0.000">
                  <c:v>0.836285714285715</c:v>
                </c:pt>
                <c:pt idx="34" formatCode="0.000">
                  <c:v>0.835185714285712</c:v>
                </c:pt>
                <c:pt idx="35" formatCode="0.000">
                  <c:v>0.788485714285711</c:v>
                </c:pt>
                <c:pt idx="36" formatCode="0.000">
                  <c:v>0.787319047619047</c:v>
                </c:pt>
                <c:pt idx="37" formatCode="0.000">
                  <c:v>0.865552380952382</c:v>
                </c:pt>
                <c:pt idx="38" formatCode="0.000">
                  <c:v>0.910419047619046</c:v>
                </c:pt>
                <c:pt idx="39" formatCode="0.000">
                  <c:v>0.943152380952382</c:v>
                </c:pt>
                <c:pt idx="40" formatCode="0.000">
                  <c:v>1.021852380952381</c:v>
                </c:pt>
                <c:pt idx="41" formatCode="0.000">
                  <c:v>1.040852380952378</c:v>
                </c:pt>
                <c:pt idx="42" formatCode="0.000">
                  <c:v>0.996719047619045</c:v>
                </c:pt>
                <c:pt idx="43" formatCode="0.000">
                  <c:v>0.993852380952379</c:v>
                </c:pt>
                <c:pt idx="44" formatCode="0.000">
                  <c:v>1.008652380952381</c:v>
                </c:pt>
                <c:pt idx="45" formatCode="0.000">
                  <c:v>1.002652380952383</c:v>
                </c:pt>
                <c:pt idx="46" formatCode="0.000">
                  <c:v>1.052619047619048</c:v>
                </c:pt>
                <c:pt idx="47" formatCode="0.000">
                  <c:v>1.09091904761905</c:v>
                </c:pt>
                <c:pt idx="48" formatCode="0.000">
                  <c:v>1.137652380952383</c:v>
                </c:pt>
              </c:numCache>
            </c:numRef>
          </c:val>
          <c:smooth val="0"/>
        </c:ser>
        <c:ser>
          <c:idx val="7"/>
          <c:order val="7"/>
          <c:tx>
            <c:strRef>
              <c:f>Sheet1!$I$1</c:f>
              <c:strCache>
                <c:ptCount val="1"/>
                <c:pt idx="0">
                  <c:v>CESM1(BGC) (1 run)</c:v>
                </c:pt>
              </c:strCache>
            </c:strRef>
          </c:tx>
          <c:spPr>
            <a:ln w="19050" cmpd="sng">
              <a:prstDash val="solid"/>
            </a:ln>
          </c:spPr>
          <c:marker>
            <c:symbol val="none"/>
          </c:marker>
          <c:cat>
            <c:numRef>
              <c:f>Sheet1!$A$2:$A$52</c:f>
              <c:numCache>
                <c:formatCode>General</c:formatCode>
                <c:ptCount val="51"/>
                <c:pt idx="0">
                  <c:v>1975.0</c:v>
                </c:pt>
                <c:pt idx="1">
                  <c:v>1976.0</c:v>
                </c:pt>
                <c:pt idx="2">
                  <c:v>1977.0</c:v>
                </c:pt>
                <c:pt idx="3">
                  <c:v>1978.0</c:v>
                </c:pt>
                <c:pt idx="4">
                  <c:v>1979.0</c:v>
                </c:pt>
                <c:pt idx="5">
                  <c:v>1980.0</c:v>
                </c:pt>
                <c:pt idx="6">
                  <c:v>1981.0</c:v>
                </c:pt>
                <c:pt idx="7">
                  <c:v>1982.0</c:v>
                </c:pt>
                <c:pt idx="8">
                  <c:v>1983.0</c:v>
                </c:pt>
                <c:pt idx="9">
                  <c:v>1984.0</c:v>
                </c:pt>
                <c:pt idx="10">
                  <c:v>1985.0</c:v>
                </c:pt>
                <c:pt idx="11">
                  <c:v>1986.0</c:v>
                </c:pt>
                <c:pt idx="12">
                  <c:v>1987.0</c:v>
                </c:pt>
                <c:pt idx="13">
                  <c:v>1988.0</c:v>
                </c:pt>
                <c:pt idx="14">
                  <c:v>1989.0</c:v>
                </c:pt>
                <c:pt idx="15">
                  <c:v>1990.0</c:v>
                </c:pt>
                <c:pt idx="16">
                  <c:v>1991.0</c:v>
                </c:pt>
                <c:pt idx="17">
                  <c:v>1992.0</c:v>
                </c:pt>
                <c:pt idx="18">
                  <c:v>1993.0</c:v>
                </c:pt>
                <c:pt idx="19">
                  <c:v>1994.0</c:v>
                </c:pt>
                <c:pt idx="20">
                  <c:v>1995.0</c:v>
                </c:pt>
                <c:pt idx="21">
                  <c:v>1996.0</c:v>
                </c:pt>
                <c:pt idx="22">
                  <c:v>1997.0</c:v>
                </c:pt>
                <c:pt idx="23">
                  <c:v>1998.0</c:v>
                </c:pt>
                <c:pt idx="24">
                  <c:v>1999.0</c:v>
                </c:pt>
                <c:pt idx="25">
                  <c:v>2000.0</c:v>
                </c:pt>
                <c:pt idx="26">
                  <c:v>2001.0</c:v>
                </c:pt>
                <c:pt idx="27">
                  <c:v>2002.0</c:v>
                </c:pt>
                <c:pt idx="28">
                  <c:v>2003.0</c:v>
                </c:pt>
                <c:pt idx="29">
                  <c:v>2004.0</c:v>
                </c:pt>
                <c:pt idx="30">
                  <c:v>2005.0</c:v>
                </c:pt>
                <c:pt idx="31">
                  <c:v>2006.0</c:v>
                </c:pt>
                <c:pt idx="32">
                  <c:v>2007.0</c:v>
                </c:pt>
                <c:pt idx="33">
                  <c:v>2008.0</c:v>
                </c:pt>
                <c:pt idx="34">
                  <c:v>2009.0</c:v>
                </c:pt>
                <c:pt idx="35">
                  <c:v>2010.0</c:v>
                </c:pt>
                <c:pt idx="36">
                  <c:v>2011.0</c:v>
                </c:pt>
                <c:pt idx="37">
                  <c:v>2012.0</c:v>
                </c:pt>
                <c:pt idx="38">
                  <c:v>2013.0</c:v>
                </c:pt>
                <c:pt idx="39">
                  <c:v>2014.0</c:v>
                </c:pt>
                <c:pt idx="40">
                  <c:v>2015.0</c:v>
                </c:pt>
                <c:pt idx="41">
                  <c:v>2016.0</c:v>
                </c:pt>
                <c:pt idx="42">
                  <c:v>2017.0</c:v>
                </c:pt>
                <c:pt idx="43">
                  <c:v>2018.0</c:v>
                </c:pt>
                <c:pt idx="44">
                  <c:v>2019.0</c:v>
                </c:pt>
                <c:pt idx="45">
                  <c:v>2020.0</c:v>
                </c:pt>
                <c:pt idx="46">
                  <c:v>2021.0</c:v>
                </c:pt>
                <c:pt idx="47">
                  <c:v>2022.0</c:v>
                </c:pt>
                <c:pt idx="48">
                  <c:v>2023.0</c:v>
                </c:pt>
                <c:pt idx="49">
                  <c:v>2024.0</c:v>
                </c:pt>
                <c:pt idx="50">
                  <c:v>2025.0</c:v>
                </c:pt>
              </c:numCache>
            </c:numRef>
          </c:cat>
          <c:val>
            <c:numRef>
              <c:f>Sheet1!$I$2:$I$52</c:f>
              <c:numCache>
                <c:formatCode>General</c:formatCode>
                <c:ptCount val="51"/>
                <c:pt idx="2" formatCode="0.000">
                  <c:v>-0.0466095238095258</c:v>
                </c:pt>
                <c:pt idx="3" formatCode="0.000">
                  <c:v>-0.0868095238095245</c:v>
                </c:pt>
                <c:pt idx="4" formatCode="0.000">
                  <c:v>0.154790476190475</c:v>
                </c:pt>
                <c:pt idx="5" formatCode="0.000">
                  <c:v>0.349190476190471</c:v>
                </c:pt>
                <c:pt idx="6" formatCode="0.000">
                  <c:v>0.26799047619047</c:v>
                </c:pt>
                <c:pt idx="7" formatCode="0.000">
                  <c:v>0.291990476190471</c:v>
                </c:pt>
                <c:pt idx="8" formatCode="0.000">
                  <c:v>0.315190476190474</c:v>
                </c:pt>
                <c:pt idx="9" formatCode="0.000">
                  <c:v>0.125390476190477</c:v>
                </c:pt>
                <c:pt idx="10" formatCode="0.000">
                  <c:v>-0.0422095238095219</c:v>
                </c:pt>
                <c:pt idx="11" formatCode="0.000">
                  <c:v>0.0267904761904779</c:v>
                </c:pt>
                <c:pt idx="12" formatCode="0.000">
                  <c:v>0.0957904761904776</c:v>
                </c:pt>
                <c:pt idx="13" formatCode="0.000">
                  <c:v>0.0893904761904755</c:v>
                </c:pt>
                <c:pt idx="14" formatCode="0.000">
                  <c:v>0.188590476190472</c:v>
                </c:pt>
                <c:pt idx="15" formatCode="0.000">
                  <c:v>0.196390476190475</c:v>
                </c:pt>
                <c:pt idx="16" formatCode="0.000">
                  <c:v>0.150790476190479</c:v>
                </c:pt>
                <c:pt idx="17" formatCode="0.000">
                  <c:v>0.0851904761904782</c:v>
                </c:pt>
                <c:pt idx="18" formatCode="0.000">
                  <c:v>0.0887904761904783</c:v>
                </c:pt>
                <c:pt idx="19" formatCode="0.000">
                  <c:v>0.105190476190477</c:v>
                </c:pt>
                <c:pt idx="20" formatCode="0.000">
                  <c:v>0.239790476190477</c:v>
                </c:pt>
                <c:pt idx="21" formatCode="0.000">
                  <c:v>0.292390476190478</c:v>
                </c:pt>
                <c:pt idx="22" formatCode="0.000">
                  <c:v>0.401590476190483</c:v>
                </c:pt>
                <c:pt idx="23" formatCode="0.000">
                  <c:v>0.513590476190483</c:v>
                </c:pt>
                <c:pt idx="24" formatCode="0.000">
                  <c:v>0.570790476190489</c:v>
                </c:pt>
                <c:pt idx="25" formatCode="0.000">
                  <c:v>0.519590476190483</c:v>
                </c:pt>
                <c:pt idx="26" formatCode="0.000">
                  <c:v>0.533590476190482</c:v>
                </c:pt>
                <c:pt idx="27" formatCode="0.000">
                  <c:v>0.490790476190482</c:v>
                </c:pt>
                <c:pt idx="28" formatCode="0.000">
                  <c:v>0.569790476190479</c:v>
                </c:pt>
                <c:pt idx="29" formatCode="0.000">
                  <c:v>0.639790476190472</c:v>
                </c:pt>
                <c:pt idx="30" formatCode="0.000">
                  <c:v>0.692790476190469</c:v>
                </c:pt>
                <c:pt idx="31" formatCode="0.000">
                  <c:v>0.694790476190467</c:v>
                </c:pt>
                <c:pt idx="32" formatCode="0.000">
                  <c:v>0.762190476190465</c:v>
                </c:pt>
                <c:pt idx="33" formatCode="0.000">
                  <c:v>0.688190476190464</c:v>
                </c:pt>
                <c:pt idx="34" formatCode="0.000">
                  <c:v>0.686590476190468</c:v>
                </c:pt>
                <c:pt idx="35" formatCode="0.000">
                  <c:v>0.772990476190471</c:v>
                </c:pt>
                <c:pt idx="36" formatCode="0.000">
                  <c:v>0.844190476190476</c:v>
                </c:pt>
                <c:pt idx="37" formatCode="0.000">
                  <c:v>0.853190476190479</c:v>
                </c:pt>
                <c:pt idx="38" formatCode="0.000">
                  <c:v>0.971990476190489</c:v>
                </c:pt>
                <c:pt idx="39" formatCode="0.000">
                  <c:v>0.94599047619049</c:v>
                </c:pt>
                <c:pt idx="40" formatCode="0.000">
                  <c:v>0.934390476190491</c:v>
                </c:pt>
                <c:pt idx="41" formatCode="0.000">
                  <c:v>1.016390476190485</c:v>
                </c:pt>
                <c:pt idx="42" formatCode="0.000">
                  <c:v>0.990390476190475</c:v>
                </c:pt>
                <c:pt idx="43" formatCode="0.000">
                  <c:v>0.926190476190469</c:v>
                </c:pt>
                <c:pt idx="44" formatCode="0.000">
                  <c:v>1.001390476190465</c:v>
                </c:pt>
                <c:pt idx="45" formatCode="0.000">
                  <c:v>1.078390476190463</c:v>
                </c:pt>
                <c:pt idx="46" formatCode="0.000">
                  <c:v>1.082590476190466</c:v>
                </c:pt>
                <c:pt idx="47" formatCode="0.000">
                  <c:v>1.165790476190476</c:v>
                </c:pt>
                <c:pt idx="48" formatCode="0.000">
                  <c:v>1.189790476190477</c:v>
                </c:pt>
              </c:numCache>
            </c:numRef>
          </c:val>
          <c:smooth val="0"/>
        </c:ser>
        <c:ser>
          <c:idx val="8"/>
          <c:order val="8"/>
          <c:tx>
            <c:strRef>
              <c:f>Sheet1!$J$1</c:f>
              <c:strCache>
                <c:ptCount val="1"/>
                <c:pt idx="0">
                  <c:v>CESM1(CAM5) (3 runs)</c:v>
                </c:pt>
              </c:strCache>
            </c:strRef>
          </c:tx>
          <c:spPr>
            <a:ln w="12700" cmpd="sng">
              <a:prstDash val="solid"/>
            </a:ln>
          </c:spPr>
          <c:marker>
            <c:symbol val="none"/>
          </c:marker>
          <c:cat>
            <c:numRef>
              <c:f>Sheet1!$A$2:$A$52</c:f>
              <c:numCache>
                <c:formatCode>General</c:formatCode>
                <c:ptCount val="51"/>
                <c:pt idx="0">
                  <c:v>1975.0</c:v>
                </c:pt>
                <c:pt idx="1">
                  <c:v>1976.0</c:v>
                </c:pt>
                <c:pt idx="2">
                  <c:v>1977.0</c:v>
                </c:pt>
                <c:pt idx="3">
                  <c:v>1978.0</c:v>
                </c:pt>
                <c:pt idx="4">
                  <c:v>1979.0</c:v>
                </c:pt>
                <c:pt idx="5">
                  <c:v>1980.0</c:v>
                </c:pt>
                <c:pt idx="6">
                  <c:v>1981.0</c:v>
                </c:pt>
                <c:pt idx="7">
                  <c:v>1982.0</c:v>
                </c:pt>
                <c:pt idx="8">
                  <c:v>1983.0</c:v>
                </c:pt>
                <c:pt idx="9">
                  <c:v>1984.0</c:v>
                </c:pt>
                <c:pt idx="10">
                  <c:v>1985.0</c:v>
                </c:pt>
                <c:pt idx="11">
                  <c:v>1986.0</c:v>
                </c:pt>
                <c:pt idx="12">
                  <c:v>1987.0</c:v>
                </c:pt>
                <c:pt idx="13">
                  <c:v>1988.0</c:v>
                </c:pt>
                <c:pt idx="14">
                  <c:v>1989.0</c:v>
                </c:pt>
                <c:pt idx="15">
                  <c:v>1990.0</c:v>
                </c:pt>
                <c:pt idx="16">
                  <c:v>1991.0</c:v>
                </c:pt>
                <c:pt idx="17">
                  <c:v>1992.0</c:v>
                </c:pt>
                <c:pt idx="18">
                  <c:v>1993.0</c:v>
                </c:pt>
                <c:pt idx="19">
                  <c:v>1994.0</c:v>
                </c:pt>
                <c:pt idx="20">
                  <c:v>1995.0</c:v>
                </c:pt>
                <c:pt idx="21">
                  <c:v>1996.0</c:v>
                </c:pt>
                <c:pt idx="22">
                  <c:v>1997.0</c:v>
                </c:pt>
                <c:pt idx="23">
                  <c:v>1998.0</c:v>
                </c:pt>
                <c:pt idx="24">
                  <c:v>1999.0</c:v>
                </c:pt>
                <c:pt idx="25">
                  <c:v>2000.0</c:v>
                </c:pt>
                <c:pt idx="26">
                  <c:v>2001.0</c:v>
                </c:pt>
                <c:pt idx="27">
                  <c:v>2002.0</c:v>
                </c:pt>
                <c:pt idx="28">
                  <c:v>2003.0</c:v>
                </c:pt>
                <c:pt idx="29">
                  <c:v>2004.0</c:v>
                </c:pt>
                <c:pt idx="30">
                  <c:v>2005.0</c:v>
                </c:pt>
                <c:pt idx="31">
                  <c:v>2006.0</c:v>
                </c:pt>
                <c:pt idx="32">
                  <c:v>2007.0</c:v>
                </c:pt>
                <c:pt idx="33">
                  <c:v>2008.0</c:v>
                </c:pt>
                <c:pt idx="34">
                  <c:v>2009.0</c:v>
                </c:pt>
                <c:pt idx="35">
                  <c:v>2010.0</c:v>
                </c:pt>
                <c:pt idx="36">
                  <c:v>2011.0</c:v>
                </c:pt>
                <c:pt idx="37">
                  <c:v>2012.0</c:v>
                </c:pt>
                <c:pt idx="38">
                  <c:v>2013.0</c:v>
                </c:pt>
                <c:pt idx="39">
                  <c:v>2014.0</c:v>
                </c:pt>
                <c:pt idx="40">
                  <c:v>2015.0</c:v>
                </c:pt>
                <c:pt idx="41">
                  <c:v>2016.0</c:v>
                </c:pt>
                <c:pt idx="42">
                  <c:v>2017.0</c:v>
                </c:pt>
                <c:pt idx="43">
                  <c:v>2018.0</c:v>
                </c:pt>
                <c:pt idx="44">
                  <c:v>2019.0</c:v>
                </c:pt>
                <c:pt idx="45">
                  <c:v>2020.0</c:v>
                </c:pt>
                <c:pt idx="46">
                  <c:v>2021.0</c:v>
                </c:pt>
                <c:pt idx="47">
                  <c:v>2022.0</c:v>
                </c:pt>
                <c:pt idx="48">
                  <c:v>2023.0</c:v>
                </c:pt>
                <c:pt idx="49">
                  <c:v>2024.0</c:v>
                </c:pt>
                <c:pt idx="50">
                  <c:v>2025.0</c:v>
                </c:pt>
              </c:numCache>
            </c:numRef>
          </c:cat>
          <c:val>
            <c:numRef>
              <c:f>Sheet1!$J$2:$J$52</c:f>
              <c:numCache>
                <c:formatCode>General</c:formatCode>
                <c:ptCount val="51"/>
                <c:pt idx="2" formatCode="0.000">
                  <c:v>-0.0366603174603177</c:v>
                </c:pt>
                <c:pt idx="3" formatCode="0.000">
                  <c:v>-0.00686031746031754</c:v>
                </c:pt>
                <c:pt idx="4" formatCode="0.000">
                  <c:v>0.0148730158730153</c:v>
                </c:pt>
                <c:pt idx="5" formatCode="0.000">
                  <c:v>0.133739682539681</c:v>
                </c:pt>
                <c:pt idx="6" formatCode="0.000">
                  <c:v>0.178539682539681</c:v>
                </c:pt>
                <c:pt idx="7" formatCode="0.000">
                  <c:v>0.163339682539682</c:v>
                </c:pt>
                <c:pt idx="8" formatCode="0.000">
                  <c:v>0.13260634920635</c:v>
                </c:pt>
                <c:pt idx="9" formatCode="0.000">
                  <c:v>0.0896063492063493</c:v>
                </c:pt>
                <c:pt idx="10" formatCode="0.000">
                  <c:v>0.0688730158730155</c:v>
                </c:pt>
                <c:pt idx="11" formatCode="0.000">
                  <c:v>0.138073015873018</c:v>
                </c:pt>
                <c:pt idx="12" formatCode="0.000">
                  <c:v>0.163273015873017</c:v>
                </c:pt>
                <c:pt idx="13" formatCode="0.000">
                  <c:v>0.187873015873015</c:v>
                </c:pt>
                <c:pt idx="14" formatCode="0.000">
                  <c:v>0.219006349206348</c:v>
                </c:pt>
                <c:pt idx="15" formatCode="0.000">
                  <c:v>0.185806349206348</c:v>
                </c:pt>
                <c:pt idx="16" formatCode="0.000">
                  <c:v>0.204206349206345</c:v>
                </c:pt>
                <c:pt idx="17" formatCode="0.000">
                  <c:v>0.217939682539678</c:v>
                </c:pt>
                <c:pt idx="18" formatCode="0.000">
                  <c:v>0.195339682539678</c:v>
                </c:pt>
                <c:pt idx="19" formatCode="0.000">
                  <c:v>0.186273015873011</c:v>
                </c:pt>
                <c:pt idx="20" formatCode="0.000">
                  <c:v>0.164006349206346</c:v>
                </c:pt>
                <c:pt idx="21" formatCode="0.000">
                  <c:v>0.156006349206348</c:v>
                </c:pt>
                <c:pt idx="22" formatCode="0.000">
                  <c:v>0.260939682539682</c:v>
                </c:pt>
                <c:pt idx="23" formatCode="0.000">
                  <c:v>0.320673015873017</c:v>
                </c:pt>
                <c:pt idx="24" formatCode="0.000">
                  <c:v>0.35880634920635</c:v>
                </c:pt>
                <c:pt idx="25" formatCode="0.000">
                  <c:v>0.480606349206348</c:v>
                </c:pt>
                <c:pt idx="26" formatCode="0.000">
                  <c:v>0.597273015873015</c:v>
                </c:pt>
                <c:pt idx="27" formatCode="0.000">
                  <c:v>0.603406349206347</c:v>
                </c:pt>
                <c:pt idx="28" formatCode="0.000">
                  <c:v>0.665006349206348</c:v>
                </c:pt>
                <c:pt idx="29" formatCode="0.000">
                  <c:v>0.746673015873014</c:v>
                </c:pt>
                <c:pt idx="30" formatCode="0.000">
                  <c:v>0.736339682539682</c:v>
                </c:pt>
                <c:pt idx="31" formatCode="0.000">
                  <c:v>0.66533968253968</c:v>
                </c:pt>
                <c:pt idx="32" formatCode="0.000">
                  <c:v>0.647673015873015</c:v>
                </c:pt>
                <c:pt idx="33" formatCode="0.000">
                  <c:v>0.670139682539681</c:v>
                </c:pt>
                <c:pt idx="34" formatCode="0.000">
                  <c:v>0.641806349206347</c:v>
                </c:pt>
                <c:pt idx="35" formatCode="0.000">
                  <c:v>0.651873015873012</c:v>
                </c:pt>
                <c:pt idx="36" formatCode="0.000">
                  <c:v>0.650806349206346</c:v>
                </c:pt>
                <c:pt idx="37" formatCode="0.000">
                  <c:v>0.676339682539678</c:v>
                </c:pt>
                <c:pt idx="38" formatCode="0.000">
                  <c:v>0.719339682539679</c:v>
                </c:pt>
                <c:pt idx="39" formatCode="0.000">
                  <c:v>0.809673015873011</c:v>
                </c:pt>
                <c:pt idx="40" formatCode="0.000">
                  <c:v>0.857673015873011</c:v>
                </c:pt>
                <c:pt idx="41" formatCode="0.000">
                  <c:v>0.95027301587301</c:v>
                </c:pt>
                <c:pt idx="42" formatCode="0.000">
                  <c:v>0.971139682539678</c:v>
                </c:pt>
                <c:pt idx="43" formatCode="0.000">
                  <c:v>0.929606349206343</c:v>
                </c:pt>
                <c:pt idx="44" formatCode="0.000">
                  <c:v>0.900739682539679</c:v>
                </c:pt>
                <c:pt idx="45" formatCode="0.000">
                  <c:v>0.921473015873013</c:v>
                </c:pt>
                <c:pt idx="46" formatCode="0.000">
                  <c:v>0.91720634920635</c:v>
                </c:pt>
                <c:pt idx="47" formatCode="0.000">
                  <c:v>1.007473015873016</c:v>
                </c:pt>
                <c:pt idx="48" formatCode="0.000">
                  <c:v>1.127273015873018</c:v>
                </c:pt>
              </c:numCache>
            </c:numRef>
          </c:val>
          <c:smooth val="0"/>
        </c:ser>
        <c:ser>
          <c:idx val="9"/>
          <c:order val="9"/>
          <c:tx>
            <c:strRef>
              <c:f>Sheet1!$K$1</c:f>
              <c:strCache>
                <c:ptCount val="1"/>
                <c:pt idx="0">
                  <c:v>CMCC-CM</c:v>
                </c:pt>
              </c:strCache>
            </c:strRef>
          </c:tx>
          <c:spPr>
            <a:ln w="19050" cmpd="sng">
              <a:prstDash val="sysDash"/>
            </a:ln>
          </c:spPr>
          <c:marker>
            <c:symbol val="none"/>
          </c:marker>
          <c:cat>
            <c:numRef>
              <c:f>Sheet1!$A$2:$A$52</c:f>
              <c:numCache>
                <c:formatCode>General</c:formatCode>
                <c:ptCount val="51"/>
                <c:pt idx="0">
                  <c:v>1975.0</c:v>
                </c:pt>
                <c:pt idx="1">
                  <c:v>1976.0</c:v>
                </c:pt>
                <c:pt idx="2">
                  <c:v>1977.0</c:v>
                </c:pt>
                <c:pt idx="3">
                  <c:v>1978.0</c:v>
                </c:pt>
                <c:pt idx="4">
                  <c:v>1979.0</c:v>
                </c:pt>
                <c:pt idx="5">
                  <c:v>1980.0</c:v>
                </c:pt>
                <c:pt idx="6">
                  <c:v>1981.0</c:v>
                </c:pt>
                <c:pt idx="7">
                  <c:v>1982.0</c:v>
                </c:pt>
                <c:pt idx="8">
                  <c:v>1983.0</c:v>
                </c:pt>
                <c:pt idx="9">
                  <c:v>1984.0</c:v>
                </c:pt>
                <c:pt idx="10">
                  <c:v>1985.0</c:v>
                </c:pt>
                <c:pt idx="11">
                  <c:v>1986.0</c:v>
                </c:pt>
                <c:pt idx="12">
                  <c:v>1987.0</c:v>
                </c:pt>
                <c:pt idx="13">
                  <c:v>1988.0</c:v>
                </c:pt>
                <c:pt idx="14">
                  <c:v>1989.0</c:v>
                </c:pt>
                <c:pt idx="15">
                  <c:v>1990.0</c:v>
                </c:pt>
                <c:pt idx="16">
                  <c:v>1991.0</c:v>
                </c:pt>
                <c:pt idx="17">
                  <c:v>1992.0</c:v>
                </c:pt>
                <c:pt idx="18">
                  <c:v>1993.0</c:v>
                </c:pt>
                <c:pt idx="19">
                  <c:v>1994.0</c:v>
                </c:pt>
                <c:pt idx="20">
                  <c:v>1995.0</c:v>
                </c:pt>
                <c:pt idx="21">
                  <c:v>1996.0</c:v>
                </c:pt>
                <c:pt idx="22">
                  <c:v>1997.0</c:v>
                </c:pt>
                <c:pt idx="23">
                  <c:v>1998.0</c:v>
                </c:pt>
                <c:pt idx="24">
                  <c:v>1999.0</c:v>
                </c:pt>
                <c:pt idx="25">
                  <c:v>2000.0</c:v>
                </c:pt>
                <c:pt idx="26">
                  <c:v>2001.0</c:v>
                </c:pt>
                <c:pt idx="27">
                  <c:v>2002.0</c:v>
                </c:pt>
                <c:pt idx="28">
                  <c:v>2003.0</c:v>
                </c:pt>
                <c:pt idx="29">
                  <c:v>2004.0</c:v>
                </c:pt>
                <c:pt idx="30">
                  <c:v>2005.0</c:v>
                </c:pt>
                <c:pt idx="31">
                  <c:v>2006.0</c:v>
                </c:pt>
                <c:pt idx="32">
                  <c:v>2007.0</c:v>
                </c:pt>
                <c:pt idx="33">
                  <c:v>2008.0</c:v>
                </c:pt>
                <c:pt idx="34">
                  <c:v>2009.0</c:v>
                </c:pt>
                <c:pt idx="35">
                  <c:v>2010.0</c:v>
                </c:pt>
                <c:pt idx="36">
                  <c:v>2011.0</c:v>
                </c:pt>
                <c:pt idx="37">
                  <c:v>2012.0</c:v>
                </c:pt>
                <c:pt idx="38">
                  <c:v>2013.0</c:v>
                </c:pt>
                <c:pt idx="39">
                  <c:v>2014.0</c:v>
                </c:pt>
                <c:pt idx="40">
                  <c:v>2015.0</c:v>
                </c:pt>
                <c:pt idx="41">
                  <c:v>2016.0</c:v>
                </c:pt>
                <c:pt idx="42">
                  <c:v>2017.0</c:v>
                </c:pt>
                <c:pt idx="43">
                  <c:v>2018.0</c:v>
                </c:pt>
                <c:pt idx="44">
                  <c:v>2019.0</c:v>
                </c:pt>
                <c:pt idx="45">
                  <c:v>2020.0</c:v>
                </c:pt>
                <c:pt idx="46">
                  <c:v>2021.0</c:v>
                </c:pt>
                <c:pt idx="47">
                  <c:v>2022.0</c:v>
                </c:pt>
                <c:pt idx="48">
                  <c:v>2023.0</c:v>
                </c:pt>
                <c:pt idx="49">
                  <c:v>2024.0</c:v>
                </c:pt>
                <c:pt idx="50">
                  <c:v>2025.0</c:v>
                </c:pt>
              </c:numCache>
            </c:numRef>
          </c:cat>
          <c:val>
            <c:numRef>
              <c:f>Sheet1!$K$2:$K$52</c:f>
              <c:numCache>
                <c:formatCode>General</c:formatCode>
                <c:ptCount val="51"/>
                <c:pt idx="2" formatCode="0.000">
                  <c:v>0.0743023809523804</c:v>
                </c:pt>
                <c:pt idx="3" formatCode="0.000">
                  <c:v>0.121702380952382</c:v>
                </c:pt>
                <c:pt idx="4" formatCode="0.000">
                  <c:v>0.132202380952381</c:v>
                </c:pt>
                <c:pt idx="5" formatCode="0.000">
                  <c:v>0.144302380952379</c:v>
                </c:pt>
                <c:pt idx="6" formatCode="0.000">
                  <c:v>0.0783023809523796</c:v>
                </c:pt>
                <c:pt idx="7" formatCode="0.000">
                  <c:v>0.0901023809523791</c:v>
                </c:pt>
                <c:pt idx="8" formatCode="0.000">
                  <c:v>0.176002380952377</c:v>
                </c:pt>
                <c:pt idx="9" formatCode="0.000">
                  <c:v>0.154802380952378</c:v>
                </c:pt>
                <c:pt idx="10" formatCode="0.000">
                  <c:v>0.0968023809523798</c:v>
                </c:pt>
                <c:pt idx="11" formatCode="0.000">
                  <c:v>0.132902380952379</c:v>
                </c:pt>
                <c:pt idx="12" formatCode="0.000">
                  <c:v>0.145802380952378</c:v>
                </c:pt>
                <c:pt idx="13" formatCode="0.000">
                  <c:v>0.0972023809523789</c:v>
                </c:pt>
                <c:pt idx="14" formatCode="0.000">
                  <c:v>0.147302380952379</c:v>
                </c:pt>
                <c:pt idx="15" formatCode="0.000">
                  <c:v>0.258602380952379</c:v>
                </c:pt>
                <c:pt idx="16" formatCode="0.000">
                  <c:v>0.332302380952379</c:v>
                </c:pt>
                <c:pt idx="17" formatCode="0.000">
                  <c:v>0.385302380952382</c:v>
                </c:pt>
                <c:pt idx="18" formatCode="0.000">
                  <c:v>0.36580238095238</c:v>
                </c:pt>
                <c:pt idx="19" formatCode="0.000">
                  <c:v>0.388802380952379</c:v>
                </c:pt>
                <c:pt idx="20" formatCode="0.000">
                  <c:v>0.419802380952382</c:v>
                </c:pt>
                <c:pt idx="21" formatCode="0.000">
                  <c:v>0.421102380952382</c:v>
                </c:pt>
                <c:pt idx="22" formatCode="0.000">
                  <c:v>0.339502380952379</c:v>
                </c:pt>
                <c:pt idx="23" formatCode="0.000">
                  <c:v>0.400302380952379</c:v>
                </c:pt>
                <c:pt idx="24" formatCode="0.000">
                  <c:v>0.550702380952381</c:v>
                </c:pt>
                <c:pt idx="25" formatCode="0.000">
                  <c:v>0.655102380952377</c:v>
                </c:pt>
                <c:pt idx="26" formatCode="0.000">
                  <c:v>0.661902380952378</c:v>
                </c:pt>
                <c:pt idx="27" formatCode="0.000">
                  <c:v>0.725402380952377</c:v>
                </c:pt>
                <c:pt idx="28" formatCode="0.000">
                  <c:v>0.777802380952377</c:v>
                </c:pt>
                <c:pt idx="29" formatCode="0.000">
                  <c:v>0.673002380952377</c:v>
                </c:pt>
                <c:pt idx="30" formatCode="0.000">
                  <c:v>0.610902380952379</c:v>
                </c:pt>
                <c:pt idx="31" formatCode="0.000">
                  <c:v>0.605602380952376</c:v>
                </c:pt>
                <c:pt idx="32" formatCode="0.000">
                  <c:v>0.612802380952377</c:v>
                </c:pt>
                <c:pt idx="33" formatCode="0.000">
                  <c:v>0.706002380952378</c:v>
                </c:pt>
                <c:pt idx="34" formatCode="0.000">
                  <c:v>0.708402380952376</c:v>
                </c:pt>
                <c:pt idx="35" formatCode="0.000">
                  <c:v>0.703202380952376</c:v>
                </c:pt>
                <c:pt idx="36" formatCode="0.000">
                  <c:v>0.869502380952375</c:v>
                </c:pt>
                <c:pt idx="37" formatCode="0.000">
                  <c:v>0.922502380952378</c:v>
                </c:pt>
                <c:pt idx="38" formatCode="0.000">
                  <c:v>0.898802380952378</c:v>
                </c:pt>
                <c:pt idx="39" formatCode="0.000">
                  <c:v>1.015802380952377</c:v>
                </c:pt>
                <c:pt idx="40" formatCode="0.000">
                  <c:v>1.015102380952376</c:v>
                </c:pt>
                <c:pt idx="41" formatCode="0.000">
                  <c:v>0.995402380952376</c:v>
                </c:pt>
                <c:pt idx="42" formatCode="0.000">
                  <c:v>1.034502380952372</c:v>
                </c:pt>
                <c:pt idx="43" formatCode="0.000">
                  <c:v>1.069702380952373</c:v>
                </c:pt>
                <c:pt idx="44" formatCode="0.000">
                  <c:v>1.090202380952377</c:v>
                </c:pt>
                <c:pt idx="45" formatCode="0.000">
                  <c:v>1.093702380952376</c:v>
                </c:pt>
                <c:pt idx="46" formatCode="0.000">
                  <c:v>1.101702380952381</c:v>
                </c:pt>
                <c:pt idx="47" formatCode="0.000">
                  <c:v>1.289202380952381</c:v>
                </c:pt>
                <c:pt idx="48" formatCode="0.000">
                  <c:v>1.293102380952379</c:v>
                </c:pt>
              </c:numCache>
            </c:numRef>
          </c:val>
          <c:smooth val="0"/>
        </c:ser>
        <c:ser>
          <c:idx val="10"/>
          <c:order val="10"/>
          <c:tx>
            <c:strRef>
              <c:f>Sheet1!$L$1</c:f>
              <c:strCache>
                <c:ptCount val="1"/>
                <c:pt idx="0">
                  <c:v>CNRM-CM5</c:v>
                </c:pt>
              </c:strCache>
            </c:strRef>
          </c:tx>
          <c:spPr>
            <a:ln w="19050" cmpd="sng">
              <a:prstDash val="sysDash"/>
            </a:ln>
          </c:spPr>
          <c:marker>
            <c:symbol val="none"/>
          </c:marker>
          <c:cat>
            <c:numRef>
              <c:f>Sheet1!$A$2:$A$52</c:f>
              <c:numCache>
                <c:formatCode>General</c:formatCode>
                <c:ptCount val="51"/>
                <c:pt idx="0">
                  <c:v>1975.0</c:v>
                </c:pt>
                <c:pt idx="1">
                  <c:v>1976.0</c:v>
                </c:pt>
                <c:pt idx="2">
                  <c:v>1977.0</c:v>
                </c:pt>
                <c:pt idx="3">
                  <c:v>1978.0</c:v>
                </c:pt>
                <c:pt idx="4">
                  <c:v>1979.0</c:v>
                </c:pt>
                <c:pt idx="5">
                  <c:v>1980.0</c:v>
                </c:pt>
                <c:pt idx="6">
                  <c:v>1981.0</c:v>
                </c:pt>
                <c:pt idx="7">
                  <c:v>1982.0</c:v>
                </c:pt>
                <c:pt idx="8">
                  <c:v>1983.0</c:v>
                </c:pt>
                <c:pt idx="9">
                  <c:v>1984.0</c:v>
                </c:pt>
                <c:pt idx="10">
                  <c:v>1985.0</c:v>
                </c:pt>
                <c:pt idx="11">
                  <c:v>1986.0</c:v>
                </c:pt>
                <c:pt idx="12">
                  <c:v>1987.0</c:v>
                </c:pt>
                <c:pt idx="13">
                  <c:v>1988.0</c:v>
                </c:pt>
                <c:pt idx="14">
                  <c:v>1989.0</c:v>
                </c:pt>
                <c:pt idx="15">
                  <c:v>1990.0</c:v>
                </c:pt>
                <c:pt idx="16">
                  <c:v>1991.0</c:v>
                </c:pt>
                <c:pt idx="17">
                  <c:v>1992.0</c:v>
                </c:pt>
                <c:pt idx="18">
                  <c:v>1993.0</c:v>
                </c:pt>
                <c:pt idx="19">
                  <c:v>1994.0</c:v>
                </c:pt>
                <c:pt idx="20">
                  <c:v>1995.0</c:v>
                </c:pt>
                <c:pt idx="21">
                  <c:v>1996.0</c:v>
                </c:pt>
                <c:pt idx="22">
                  <c:v>1997.0</c:v>
                </c:pt>
                <c:pt idx="23">
                  <c:v>1998.0</c:v>
                </c:pt>
                <c:pt idx="24">
                  <c:v>1999.0</c:v>
                </c:pt>
                <c:pt idx="25">
                  <c:v>2000.0</c:v>
                </c:pt>
                <c:pt idx="26">
                  <c:v>2001.0</c:v>
                </c:pt>
                <c:pt idx="27">
                  <c:v>2002.0</c:v>
                </c:pt>
                <c:pt idx="28">
                  <c:v>2003.0</c:v>
                </c:pt>
                <c:pt idx="29">
                  <c:v>2004.0</c:v>
                </c:pt>
                <c:pt idx="30">
                  <c:v>2005.0</c:v>
                </c:pt>
                <c:pt idx="31">
                  <c:v>2006.0</c:v>
                </c:pt>
                <c:pt idx="32">
                  <c:v>2007.0</c:v>
                </c:pt>
                <c:pt idx="33">
                  <c:v>2008.0</c:v>
                </c:pt>
                <c:pt idx="34">
                  <c:v>2009.0</c:v>
                </c:pt>
                <c:pt idx="35">
                  <c:v>2010.0</c:v>
                </c:pt>
                <c:pt idx="36">
                  <c:v>2011.0</c:v>
                </c:pt>
                <c:pt idx="37">
                  <c:v>2012.0</c:v>
                </c:pt>
                <c:pt idx="38">
                  <c:v>2013.0</c:v>
                </c:pt>
                <c:pt idx="39">
                  <c:v>2014.0</c:v>
                </c:pt>
                <c:pt idx="40">
                  <c:v>2015.0</c:v>
                </c:pt>
                <c:pt idx="41">
                  <c:v>2016.0</c:v>
                </c:pt>
                <c:pt idx="42">
                  <c:v>2017.0</c:v>
                </c:pt>
                <c:pt idx="43">
                  <c:v>2018.0</c:v>
                </c:pt>
                <c:pt idx="44">
                  <c:v>2019.0</c:v>
                </c:pt>
                <c:pt idx="45">
                  <c:v>2020.0</c:v>
                </c:pt>
                <c:pt idx="46">
                  <c:v>2021.0</c:v>
                </c:pt>
                <c:pt idx="47">
                  <c:v>2022.0</c:v>
                </c:pt>
                <c:pt idx="48">
                  <c:v>2023.0</c:v>
                </c:pt>
                <c:pt idx="49">
                  <c:v>2024.0</c:v>
                </c:pt>
                <c:pt idx="50">
                  <c:v>2025.0</c:v>
                </c:pt>
              </c:numCache>
            </c:numRef>
          </c:cat>
          <c:val>
            <c:numRef>
              <c:f>Sheet1!$L$2:$L$52</c:f>
              <c:numCache>
                <c:formatCode>General</c:formatCode>
                <c:ptCount val="51"/>
                <c:pt idx="2" formatCode="0.000">
                  <c:v>-0.0915714285714275</c:v>
                </c:pt>
                <c:pt idx="3" formatCode="0.000">
                  <c:v>-0.0237714285714278</c:v>
                </c:pt>
                <c:pt idx="4" formatCode="0.000">
                  <c:v>-0.0407714285714294</c:v>
                </c:pt>
                <c:pt idx="5" formatCode="0.000">
                  <c:v>0.0082285714285715</c:v>
                </c:pt>
                <c:pt idx="6" formatCode="0.000">
                  <c:v>0.051828571428575</c:v>
                </c:pt>
                <c:pt idx="7" formatCode="0.000">
                  <c:v>0.0568285714285705</c:v>
                </c:pt>
                <c:pt idx="8" formatCode="0.000">
                  <c:v>0.0372285714285679</c:v>
                </c:pt>
                <c:pt idx="9" formatCode="0.000">
                  <c:v>0.117228571428569</c:v>
                </c:pt>
                <c:pt idx="10" formatCode="0.000">
                  <c:v>0.0632285714285669</c:v>
                </c:pt>
                <c:pt idx="11" formatCode="0.000">
                  <c:v>0.128628571428567</c:v>
                </c:pt>
                <c:pt idx="12" formatCode="0.000">
                  <c:v>0.142228571428569</c:v>
                </c:pt>
                <c:pt idx="13" formatCode="0.000">
                  <c:v>0.241628571428572</c:v>
                </c:pt>
                <c:pt idx="14" formatCode="0.000">
                  <c:v>0.297828571428573</c:v>
                </c:pt>
                <c:pt idx="15" formatCode="0.000">
                  <c:v>0.274028571428573</c:v>
                </c:pt>
                <c:pt idx="16" formatCode="0.000">
                  <c:v>0.213228571428573</c:v>
                </c:pt>
                <c:pt idx="17" formatCode="0.000">
                  <c:v>0.27582857142857</c:v>
                </c:pt>
                <c:pt idx="18" formatCode="0.000">
                  <c:v>0.189228571428572</c:v>
                </c:pt>
                <c:pt idx="19" formatCode="0.000">
                  <c:v>0.119428571428568</c:v>
                </c:pt>
                <c:pt idx="20" formatCode="0.000">
                  <c:v>0.23282857142857</c:v>
                </c:pt>
                <c:pt idx="21" formatCode="0.000">
                  <c:v>0.314228571428566</c:v>
                </c:pt>
                <c:pt idx="22" formatCode="0.000">
                  <c:v>0.248828571428566</c:v>
                </c:pt>
                <c:pt idx="23" formatCode="0.000">
                  <c:v>0.323228571428563</c:v>
                </c:pt>
                <c:pt idx="24" formatCode="0.000">
                  <c:v>0.349028571428567</c:v>
                </c:pt>
                <c:pt idx="25" formatCode="0.000">
                  <c:v>0.342228571428569</c:v>
                </c:pt>
                <c:pt idx="26" formatCode="0.000">
                  <c:v>0.366028571428569</c:v>
                </c:pt>
                <c:pt idx="27" formatCode="0.000">
                  <c:v>0.45662857142857</c:v>
                </c:pt>
                <c:pt idx="28" formatCode="0.000">
                  <c:v>0.491428571428571</c:v>
                </c:pt>
                <c:pt idx="29" formatCode="0.000">
                  <c:v>0.552228571428571</c:v>
                </c:pt>
                <c:pt idx="30" formatCode="0.000">
                  <c:v>0.530828571428571</c:v>
                </c:pt>
                <c:pt idx="31" formatCode="0.000">
                  <c:v>0.614628571428574</c:v>
                </c:pt>
                <c:pt idx="32" formatCode="0.000">
                  <c:v>0.603628571428572</c:v>
                </c:pt>
                <c:pt idx="33" formatCode="0.000">
                  <c:v>0.588028571428572</c:v>
                </c:pt>
                <c:pt idx="34" formatCode="0.000">
                  <c:v>0.601028571428571</c:v>
                </c:pt>
                <c:pt idx="35" formatCode="0.000">
                  <c:v>0.622828571428567</c:v>
                </c:pt>
                <c:pt idx="36" formatCode="0.000">
                  <c:v>0.585828571428567</c:v>
                </c:pt>
                <c:pt idx="37" formatCode="0.000">
                  <c:v>0.676428571428567</c:v>
                </c:pt>
                <c:pt idx="38" formatCode="0.000">
                  <c:v>0.699228571428568</c:v>
                </c:pt>
                <c:pt idx="39" formatCode="0.000">
                  <c:v>0.71862857142857</c:v>
                </c:pt>
                <c:pt idx="40" formatCode="0.000">
                  <c:v>0.834628571428573</c:v>
                </c:pt>
                <c:pt idx="41" formatCode="0.000">
                  <c:v>0.811828571428572</c:v>
                </c:pt>
                <c:pt idx="42" formatCode="0.000">
                  <c:v>0.790828571428574</c:v>
                </c:pt>
                <c:pt idx="43" formatCode="0.000">
                  <c:v>0.798628571428571</c:v>
                </c:pt>
                <c:pt idx="44" formatCode="0.000">
                  <c:v>0.77822857142857</c:v>
                </c:pt>
                <c:pt idx="45" formatCode="0.000">
                  <c:v>0.73642857142857</c:v>
                </c:pt>
                <c:pt idx="46" formatCode="0.000">
                  <c:v>0.787028571428573</c:v>
                </c:pt>
                <c:pt idx="47" formatCode="0.000">
                  <c:v>0.772628571428572</c:v>
                </c:pt>
                <c:pt idx="48" formatCode="0.000">
                  <c:v>0.825028571428572</c:v>
                </c:pt>
              </c:numCache>
            </c:numRef>
          </c:val>
          <c:smooth val="0"/>
        </c:ser>
        <c:ser>
          <c:idx val="11"/>
          <c:order val="11"/>
          <c:tx>
            <c:strRef>
              <c:f>Sheet1!$M$1</c:f>
              <c:strCache>
                <c:ptCount val="1"/>
                <c:pt idx="0">
                  <c:v>CSIRO-Mk3-6-0</c:v>
                </c:pt>
              </c:strCache>
            </c:strRef>
          </c:tx>
          <c:spPr>
            <a:ln w="19050" cmpd="sng">
              <a:prstDash val="sysDash"/>
            </a:ln>
          </c:spPr>
          <c:marker>
            <c:symbol val="none"/>
          </c:marker>
          <c:cat>
            <c:numRef>
              <c:f>Sheet1!$A$2:$A$52</c:f>
              <c:numCache>
                <c:formatCode>General</c:formatCode>
                <c:ptCount val="51"/>
                <c:pt idx="0">
                  <c:v>1975.0</c:v>
                </c:pt>
                <c:pt idx="1">
                  <c:v>1976.0</c:v>
                </c:pt>
                <c:pt idx="2">
                  <c:v>1977.0</c:v>
                </c:pt>
                <c:pt idx="3">
                  <c:v>1978.0</c:v>
                </c:pt>
                <c:pt idx="4">
                  <c:v>1979.0</c:v>
                </c:pt>
                <c:pt idx="5">
                  <c:v>1980.0</c:v>
                </c:pt>
                <c:pt idx="6">
                  <c:v>1981.0</c:v>
                </c:pt>
                <c:pt idx="7">
                  <c:v>1982.0</c:v>
                </c:pt>
                <c:pt idx="8">
                  <c:v>1983.0</c:v>
                </c:pt>
                <c:pt idx="9">
                  <c:v>1984.0</c:v>
                </c:pt>
                <c:pt idx="10">
                  <c:v>1985.0</c:v>
                </c:pt>
                <c:pt idx="11">
                  <c:v>1986.0</c:v>
                </c:pt>
                <c:pt idx="12">
                  <c:v>1987.0</c:v>
                </c:pt>
                <c:pt idx="13">
                  <c:v>1988.0</c:v>
                </c:pt>
                <c:pt idx="14">
                  <c:v>1989.0</c:v>
                </c:pt>
                <c:pt idx="15">
                  <c:v>1990.0</c:v>
                </c:pt>
                <c:pt idx="16">
                  <c:v>1991.0</c:v>
                </c:pt>
                <c:pt idx="17">
                  <c:v>1992.0</c:v>
                </c:pt>
                <c:pt idx="18">
                  <c:v>1993.0</c:v>
                </c:pt>
                <c:pt idx="19">
                  <c:v>1994.0</c:v>
                </c:pt>
                <c:pt idx="20">
                  <c:v>1995.0</c:v>
                </c:pt>
                <c:pt idx="21">
                  <c:v>1996.0</c:v>
                </c:pt>
                <c:pt idx="22">
                  <c:v>1997.0</c:v>
                </c:pt>
                <c:pt idx="23">
                  <c:v>1998.0</c:v>
                </c:pt>
                <c:pt idx="24">
                  <c:v>1999.0</c:v>
                </c:pt>
                <c:pt idx="25">
                  <c:v>2000.0</c:v>
                </c:pt>
                <c:pt idx="26">
                  <c:v>2001.0</c:v>
                </c:pt>
                <c:pt idx="27">
                  <c:v>2002.0</c:v>
                </c:pt>
                <c:pt idx="28">
                  <c:v>2003.0</c:v>
                </c:pt>
                <c:pt idx="29">
                  <c:v>2004.0</c:v>
                </c:pt>
                <c:pt idx="30">
                  <c:v>2005.0</c:v>
                </c:pt>
                <c:pt idx="31">
                  <c:v>2006.0</c:v>
                </c:pt>
                <c:pt idx="32">
                  <c:v>2007.0</c:v>
                </c:pt>
                <c:pt idx="33">
                  <c:v>2008.0</c:v>
                </c:pt>
                <c:pt idx="34">
                  <c:v>2009.0</c:v>
                </c:pt>
                <c:pt idx="35">
                  <c:v>2010.0</c:v>
                </c:pt>
                <c:pt idx="36">
                  <c:v>2011.0</c:v>
                </c:pt>
                <c:pt idx="37">
                  <c:v>2012.0</c:v>
                </c:pt>
                <c:pt idx="38">
                  <c:v>2013.0</c:v>
                </c:pt>
                <c:pt idx="39">
                  <c:v>2014.0</c:v>
                </c:pt>
                <c:pt idx="40">
                  <c:v>2015.0</c:v>
                </c:pt>
                <c:pt idx="41">
                  <c:v>2016.0</c:v>
                </c:pt>
                <c:pt idx="42">
                  <c:v>2017.0</c:v>
                </c:pt>
                <c:pt idx="43">
                  <c:v>2018.0</c:v>
                </c:pt>
                <c:pt idx="44">
                  <c:v>2019.0</c:v>
                </c:pt>
                <c:pt idx="45">
                  <c:v>2020.0</c:v>
                </c:pt>
                <c:pt idx="46">
                  <c:v>2021.0</c:v>
                </c:pt>
                <c:pt idx="47">
                  <c:v>2022.0</c:v>
                </c:pt>
                <c:pt idx="48">
                  <c:v>2023.0</c:v>
                </c:pt>
                <c:pt idx="49">
                  <c:v>2024.0</c:v>
                </c:pt>
                <c:pt idx="50">
                  <c:v>2025.0</c:v>
                </c:pt>
              </c:numCache>
            </c:numRef>
          </c:cat>
          <c:val>
            <c:numRef>
              <c:f>Sheet1!$M$2:$M$52</c:f>
              <c:numCache>
                <c:formatCode>General</c:formatCode>
                <c:ptCount val="51"/>
                <c:pt idx="2" formatCode="0.000">
                  <c:v>0.0961804761904764</c:v>
                </c:pt>
                <c:pt idx="3" formatCode="0.000">
                  <c:v>0.136000476190477</c:v>
                </c:pt>
                <c:pt idx="4" formatCode="0.000">
                  <c:v>0.135620476190476</c:v>
                </c:pt>
                <c:pt idx="5" formatCode="0.000">
                  <c:v>0.156280476190475</c:v>
                </c:pt>
                <c:pt idx="6" formatCode="0.000">
                  <c:v>0.179400476190475</c:v>
                </c:pt>
                <c:pt idx="7" formatCode="0.000">
                  <c:v>0.181180476190475</c:v>
                </c:pt>
                <c:pt idx="8" formatCode="0.000">
                  <c:v>0.152320476190476</c:v>
                </c:pt>
                <c:pt idx="9" formatCode="0.000">
                  <c:v>0.134520476190475</c:v>
                </c:pt>
                <c:pt idx="10" formatCode="0.000">
                  <c:v>0.155260476190475</c:v>
                </c:pt>
                <c:pt idx="11" formatCode="0.000">
                  <c:v>0.206880476190476</c:v>
                </c:pt>
                <c:pt idx="12" formatCode="0.000">
                  <c:v>0.227480476190477</c:v>
                </c:pt>
                <c:pt idx="13" formatCode="0.000">
                  <c:v>0.246780476190476</c:v>
                </c:pt>
                <c:pt idx="14" formatCode="0.000">
                  <c:v>0.308320476190477</c:v>
                </c:pt>
                <c:pt idx="15" formatCode="0.000">
                  <c:v>0.294300476190477</c:v>
                </c:pt>
                <c:pt idx="16" formatCode="0.000">
                  <c:v>0.218580476190477</c:v>
                </c:pt>
                <c:pt idx="17" formatCode="0.000">
                  <c:v>0.165380476190477</c:v>
                </c:pt>
                <c:pt idx="18" formatCode="0.000">
                  <c:v>0.115400476190477</c:v>
                </c:pt>
                <c:pt idx="19" formatCode="0.000">
                  <c:v>0.0910004761904767</c:v>
                </c:pt>
                <c:pt idx="20" formatCode="0.000">
                  <c:v>0.105160476190476</c:v>
                </c:pt>
                <c:pt idx="21" formatCode="0.000">
                  <c:v>0.136560476190475</c:v>
                </c:pt>
                <c:pt idx="22" formatCode="0.000">
                  <c:v>0.228420476190474</c:v>
                </c:pt>
                <c:pt idx="23" formatCode="0.000">
                  <c:v>0.364500476190473</c:v>
                </c:pt>
                <c:pt idx="24" formatCode="0.000">
                  <c:v>0.460780476190473</c:v>
                </c:pt>
                <c:pt idx="25" formatCode="0.000">
                  <c:v>0.542180476190475</c:v>
                </c:pt>
                <c:pt idx="26" formatCode="0.000">
                  <c:v>0.613800476190475</c:v>
                </c:pt>
                <c:pt idx="27" formatCode="0.000">
                  <c:v>0.635840476190476</c:v>
                </c:pt>
                <c:pt idx="28" formatCode="0.000">
                  <c:v>0.662520476190477</c:v>
                </c:pt>
                <c:pt idx="29" formatCode="0.000">
                  <c:v>0.675040476190476</c:v>
                </c:pt>
                <c:pt idx="30" formatCode="0.000">
                  <c:v>0.673680476190474</c:v>
                </c:pt>
                <c:pt idx="31" formatCode="0.000">
                  <c:v>0.702620476190474</c:v>
                </c:pt>
                <c:pt idx="32" formatCode="0.000">
                  <c:v>0.747660476190472</c:v>
                </c:pt>
                <c:pt idx="33" formatCode="0.000">
                  <c:v>0.738780476190474</c:v>
                </c:pt>
                <c:pt idx="34" formatCode="0.000">
                  <c:v>0.743620476190475</c:v>
                </c:pt>
                <c:pt idx="35" formatCode="0.000">
                  <c:v>0.819160476190473</c:v>
                </c:pt>
                <c:pt idx="36" formatCode="0.000">
                  <c:v>0.879040476190475</c:v>
                </c:pt>
                <c:pt idx="37" formatCode="0.000">
                  <c:v>0.916760476190475</c:v>
                </c:pt>
                <c:pt idx="38" formatCode="0.000">
                  <c:v>0.952240476190472</c:v>
                </c:pt>
                <c:pt idx="39" formatCode="0.000">
                  <c:v>1.014960476190472</c:v>
                </c:pt>
                <c:pt idx="40" formatCode="0.000">
                  <c:v>1.053080476190474</c:v>
                </c:pt>
                <c:pt idx="41" formatCode="0.000">
                  <c:v>1.089680476190472</c:v>
                </c:pt>
                <c:pt idx="42" formatCode="0.000">
                  <c:v>1.092860476190472</c:v>
                </c:pt>
                <c:pt idx="43" formatCode="0.000">
                  <c:v>1.069380476190473</c:v>
                </c:pt>
                <c:pt idx="44" formatCode="0.000">
                  <c:v>1.062760476190471</c:v>
                </c:pt>
                <c:pt idx="45" formatCode="0.000">
                  <c:v>1.085340476190471</c:v>
                </c:pt>
                <c:pt idx="46" formatCode="0.000">
                  <c:v>1.112940476190473</c:v>
                </c:pt>
                <c:pt idx="47" formatCode="0.000">
                  <c:v>1.211460476190474</c:v>
                </c:pt>
                <c:pt idx="48" formatCode="0.000">
                  <c:v>1.330340476190473</c:v>
                </c:pt>
              </c:numCache>
            </c:numRef>
          </c:val>
          <c:smooth val="0"/>
        </c:ser>
        <c:ser>
          <c:idx val="12"/>
          <c:order val="12"/>
          <c:tx>
            <c:strRef>
              <c:f>Sheet1!$N$1</c:f>
              <c:strCache>
                <c:ptCount val="1"/>
                <c:pt idx="0">
                  <c:v>EC_EARTH</c:v>
                </c:pt>
              </c:strCache>
            </c:strRef>
          </c:tx>
          <c:spPr>
            <a:ln w="19050" cmpd="sng">
              <a:solidFill>
                <a:srgbClr val="0000FF"/>
              </a:solidFill>
              <a:prstDash val="sysDash"/>
            </a:ln>
          </c:spPr>
          <c:marker>
            <c:symbol val="none"/>
          </c:marker>
          <c:cat>
            <c:numRef>
              <c:f>Sheet1!$A$2:$A$52</c:f>
              <c:numCache>
                <c:formatCode>General</c:formatCode>
                <c:ptCount val="51"/>
                <c:pt idx="0">
                  <c:v>1975.0</c:v>
                </c:pt>
                <c:pt idx="1">
                  <c:v>1976.0</c:v>
                </c:pt>
                <c:pt idx="2">
                  <c:v>1977.0</c:v>
                </c:pt>
                <c:pt idx="3">
                  <c:v>1978.0</c:v>
                </c:pt>
                <c:pt idx="4">
                  <c:v>1979.0</c:v>
                </c:pt>
                <c:pt idx="5">
                  <c:v>1980.0</c:v>
                </c:pt>
                <c:pt idx="6">
                  <c:v>1981.0</c:v>
                </c:pt>
                <c:pt idx="7">
                  <c:v>1982.0</c:v>
                </c:pt>
                <c:pt idx="8">
                  <c:v>1983.0</c:v>
                </c:pt>
                <c:pt idx="9">
                  <c:v>1984.0</c:v>
                </c:pt>
                <c:pt idx="10">
                  <c:v>1985.0</c:v>
                </c:pt>
                <c:pt idx="11">
                  <c:v>1986.0</c:v>
                </c:pt>
                <c:pt idx="12">
                  <c:v>1987.0</c:v>
                </c:pt>
                <c:pt idx="13">
                  <c:v>1988.0</c:v>
                </c:pt>
                <c:pt idx="14">
                  <c:v>1989.0</c:v>
                </c:pt>
                <c:pt idx="15">
                  <c:v>1990.0</c:v>
                </c:pt>
                <c:pt idx="16">
                  <c:v>1991.0</c:v>
                </c:pt>
                <c:pt idx="17">
                  <c:v>1992.0</c:v>
                </c:pt>
                <c:pt idx="18">
                  <c:v>1993.0</c:v>
                </c:pt>
                <c:pt idx="19">
                  <c:v>1994.0</c:v>
                </c:pt>
                <c:pt idx="20">
                  <c:v>1995.0</c:v>
                </c:pt>
                <c:pt idx="21">
                  <c:v>1996.0</c:v>
                </c:pt>
                <c:pt idx="22">
                  <c:v>1997.0</c:v>
                </c:pt>
                <c:pt idx="23">
                  <c:v>1998.0</c:v>
                </c:pt>
                <c:pt idx="24">
                  <c:v>1999.0</c:v>
                </c:pt>
                <c:pt idx="25">
                  <c:v>2000.0</c:v>
                </c:pt>
                <c:pt idx="26">
                  <c:v>2001.0</c:v>
                </c:pt>
                <c:pt idx="27">
                  <c:v>2002.0</c:v>
                </c:pt>
                <c:pt idx="28">
                  <c:v>2003.0</c:v>
                </c:pt>
                <c:pt idx="29">
                  <c:v>2004.0</c:v>
                </c:pt>
                <c:pt idx="30">
                  <c:v>2005.0</c:v>
                </c:pt>
                <c:pt idx="31">
                  <c:v>2006.0</c:v>
                </c:pt>
                <c:pt idx="32">
                  <c:v>2007.0</c:v>
                </c:pt>
                <c:pt idx="33">
                  <c:v>2008.0</c:v>
                </c:pt>
                <c:pt idx="34">
                  <c:v>2009.0</c:v>
                </c:pt>
                <c:pt idx="35">
                  <c:v>2010.0</c:v>
                </c:pt>
                <c:pt idx="36">
                  <c:v>2011.0</c:v>
                </c:pt>
                <c:pt idx="37">
                  <c:v>2012.0</c:v>
                </c:pt>
                <c:pt idx="38">
                  <c:v>2013.0</c:v>
                </c:pt>
                <c:pt idx="39">
                  <c:v>2014.0</c:v>
                </c:pt>
                <c:pt idx="40">
                  <c:v>2015.0</c:v>
                </c:pt>
                <c:pt idx="41">
                  <c:v>2016.0</c:v>
                </c:pt>
                <c:pt idx="42">
                  <c:v>2017.0</c:v>
                </c:pt>
                <c:pt idx="43">
                  <c:v>2018.0</c:v>
                </c:pt>
                <c:pt idx="44">
                  <c:v>2019.0</c:v>
                </c:pt>
                <c:pt idx="45">
                  <c:v>2020.0</c:v>
                </c:pt>
                <c:pt idx="46">
                  <c:v>2021.0</c:v>
                </c:pt>
                <c:pt idx="47">
                  <c:v>2022.0</c:v>
                </c:pt>
                <c:pt idx="48">
                  <c:v>2023.0</c:v>
                </c:pt>
                <c:pt idx="49">
                  <c:v>2024.0</c:v>
                </c:pt>
                <c:pt idx="50">
                  <c:v>2025.0</c:v>
                </c:pt>
              </c:numCache>
            </c:numRef>
          </c:cat>
          <c:val>
            <c:numRef>
              <c:f>Sheet1!$N$2:$N$52</c:f>
              <c:numCache>
                <c:formatCode>General</c:formatCode>
                <c:ptCount val="51"/>
                <c:pt idx="2" formatCode="0.000">
                  <c:v>-0.0816142857142871</c:v>
                </c:pt>
                <c:pt idx="3" formatCode="0.000">
                  <c:v>-0.126014285714289</c:v>
                </c:pt>
                <c:pt idx="4" formatCode="0.000">
                  <c:v>-0.0620142857142845</c:v>
                </c:pt>
                <c:pt idx="5" formatCode="0.000">
                  <c:v>-0.01821428571428</c:v>
                </c:pt>
                <c:pt idx="6" formatCode="0.000">
                  <c:v>0.0409857142857185</c:v>
                </c:pt>
                <c:pt idx="7" formatCode="0.000">
                  <c:v>0.190185714285715</c:v>
                </c:pt>
                <c:pt idx="8" formatCode="0.000">
                  <c:v>0.233185714285715</c:v>
                </c:pt>
                <c:pt idx="9" formatCode="0.000">
                  <c:v>0.21418571428571</c:v>
                </c:pt>
                <c:pt idx="10" formatCode="0.000">
                  <c:v>0.209585714285711</c:v>
                </c:pt>
                <c:pt idx="11" formatCode="0.000">
                  <c:v>0.170385714285711</c:v>
                </c:pt>
                <c:pt idx="12" formatCode="0.000">
                  <c:v>0.100385714285718</c:v>
                </c:pt>
                <c:pt idx="13" formatCode="0.000">
                  <c:v>0.152385714285716</c:v>
                </c:pt>
                <c:pt idx="14" formatCode="0.000">
                  <c:v>0.283385714285722</c:v>
                </c:pt>
                <c:pt idx="15" formatCode="0.000">
                  <c:v>0.345385714285717</c:v>
                </c:pt>
                <c:pt idx="16" formatCode="0.000">
                  <c:v>0.424785714285715</c:v>
                </c:pt>
                <c:pt idx="17" formatCode="0.000">
                  <c:v>0.466985714285718</c:v>
                </c:pt>
                <c:pt idx="18" formatCode="0.000">
                  <c:v>0.455785714285721</c:v>
                </c:pt>
                <c:pt idx="19" formatCode="0.000">
                  <c:v>0.336985714285716</c:v>
                </c:pt>
                <c:pt idx="20" formatCode="0.000">
                  <c:v>0.291785714285717</c:v>
                </c:pt>
                <c:pt idx="21" formatCode="0.000">
                  <c:v>0.24138571428572</c:v>
                </c:pt>
                <c:pt idx="22" formatCode="0.000">
                  <c:v>0.20818571428571</c:v>
                </c:pt>
                <c:pt idx="23" formatCode="0.000">
                  <c:v>0.252185714285704</c:v>
                </c:pt>
                <c:pt idx="24" formatCode="0.000">
                  <c:v>0.373185714285702</c:v>
                </c:pt>
                <c:pt idx="25" formatCode="0.000">
                  <c:v>0.415985714285701</c:v>
                </c:pt>
                <c:pt idx="26" formatCode="0.000">
                  <c:v>0.454185714285702</c:v>
                </c:pt>
                <c:pt idx="27" formatCode="0.000">
                  <c:v>0.505585714285703</c:v>
                </c:pt>
                <c:pt idx="28" formatCode="0.000">
                  <c:v>0.566585714285704</c:v>
                </c:pt>
                <c:pt idx="29" formatCode="0.000">
                  <c:v>0.532585714285713</c:v>
                </c:pt>
                <c:pt idx="30" formatCode="0.000">
                  <c:v>0.575185714285717</c:v>
                </c:pt>
                <c:pt idx="31" formatCode="0.000">
                  <c:v>0.611385714285714</c:v>
                </c:pt>
                <c:pt idx="32" formatCode="0.000">
                  <c:v>0.631585714285713</c:v>
                </c:pt>
                <c:pt idx="33" formatCode="0.000">
                  <c:v>0.645385714285717</c:v>
                </c:pt>
                <c:pt idx="34" formatCode="0.000">
                  <c:v>0.699385714285713</c:v>
                </c:pt>
                <c:pt idx="35" formatCode="0.000">
                  <c:v>0.768585714285714</c:v>
                </c:pt>
                <c:pt idx="36" formatCode="0.000">
                  <c:v>0.841985714285718</c:v>
                </c:pt>
                <c:pt idx="37" formatCode="0.000">
                  <c:v>0.865985714285718</c:v>
                </c:pt>
                <c:pt idx="38" formatCode="0.000">
                  <c:v>0.882785714285719</c:v>
                </c:pt>
                <c:pt idx="39" formatCode="0.000">
                  <c:v>0.87698571428572</c:v>
                </c:pt>
                <c:pt idx="40" formatCode="0.000">
                  <c:v>0.848785714285716</c:v>
                </c:pt>
                <c:pt idx="41" formatCode="0.000">
                  <c:v>0.834185714285709</c:v>
                </c:pt>
                <c:pt idx="42" formatCode="0.000">
                  <c:v>0.856385714285718</c:v>
                </c:pt>
                <c:pt idx="43" formatCode="0.000">
                  <c:v>0.820385714285717</c:v>
                </c:pt>
                <c:pt idx="44" formatCode="0.000">
                  <c:v>0.838585714285718</c:v>
                </c:pt>
                <c:pt idx="45" formatCode="0.000">
                  <c:v>0.883585714285723</c:v>
                </c:pt>
                <c:pt idx="46" formatCode="0.000">
                  <c:v>0.939985714285731</c:v>
                </c:pt>
                <c:pt idx="47" formatCode="0.000">
                  <c:v>0.998985714285723</c:v>
                </c:pt>
                <c:pt idx="48" formatCode="0.000">
                  <c:v>1.076385714285723</c:v>
                </c:pt>
              </c:numCache>
            </c:numRef>
          </c:val>
          <c:smooth val="0"/>
        </c:ser>
        <c:ser>
          <c:idx val="13"/>
          <c:order val="13"/>
          <c:tx>
            <c:strRef>
              <c:f>Sheet1!$O$1</c:f>
              <c:strCache>
                <c:ptCount val="1"/>
                <c:pt idx="0">
                  <c:v>FGOALS-g2</c:v>
                </c:pt>
              </c:strCache>
            </c:strRef>
          </c:tx>
          <c:spPr>
            <a:ln w="19050" cmpd="sng">
              <a:solidFill>
                <a:srgbClr val="3366FF"/>
              </a:solidFill>
              <a:prstDash val="sysDash"/>
            </a:ln>
          </c:spPr>
          <c:marker>
            <c:symbol val="none"/>
          </c:marker>
          <c:cat>
            <c:numRef>
              <c:f>Sheet1!$A$2:$A$52</c:f>
              <c:numCache>
                <c:formatCode>General</c:formatCode>
                <c:ptCount val="51"/>
                <c:pt idx="0">
                  <c:v>1975.0</c:v>
                </c:pt>
                <c:pt idx="1">
                  <c:v>1976.0</c:v>
                </c:pt>
                <c:pt idx="2">
                  <c:v>1977.0</c:v>
                </c:pt>
                <c:pt idx="3">
                  <c:v>1978.0</c:v>
                </c:pt>
                <c:pt idx="4">
                  <c:v>1979.0</c:v>
                </c:pt>
                <c:pt idx="5">
                  <c:v>1980.0</c:v>
                </c:pt>
                <c:pt idx="6">
                  <c:v>1981.0</c:v>
                </c:pt>
                <c:pt idx="7">
                  <c:v>1982.0</c:v>
                </c:pt>
                <c:pt idx="8">
                  <c:v>1983.0</c:v>
                </c:pt>
                <c:pt idx="9">
                  <c:v>1984.0</c:v>
                </c:pt>
                <c:pt idx="10">
                  <c:v>1985.0</c:v>
                </c:pt>
                <c:pt idx="11">
                  <c:v>1986.0</c:v>
                </c:pt>
                <c:pt idx="12">
                  <c:v>1987.0</c:v>
                </c:pt>
                <c:pt idx="13">
                  <c:v>1988.0</c:v>
                </c:pt>
                <c:pt idx="14">
                  <c:v>1989.0</c:v>
                </c:pt>
                <c:pt idx="15">
                  <c:v>1990.0</c:v>
                </c:pt>
                <c:pt idx="16">
                  <c:v>1991.0</c:v>
                </c:pt>
                <c:pt idx="17">
                  <c:v>1992.0</c:v>
                </c:pt>
                <c:pt idx="18">
                  <c:v>1993.0</c:v>
                </c:pt>
                <c:pt idx="19">
                  <c:v>1994.0</c:v>
                </c:pt>
                <c:pt idx="20">
                  <c:v>1995.0</c:v>
                </c:pt>
                <c:pt idx="21">
                  <c:v>1996.0</c:v>
                </c:pt>
                <c:pt idx="22">
                  <c:v>1997.0</c:v>
                </c:pt>
                <c:pt idx="23">
                  <c:v>1998.0</c:v>
                </c:pt>
                <c:pt idx="24">
                  <c:v>1999.0</c:v>
                </c:pt>
                <c:pt idx="25">
                  <c:v>2000.0</c:v>
                </c:pt>
                <c:pt idx="26">
                  <c:v>2001.0</c:v>
                </c:pt>
                <c:pt idx="27">
                  <c:v>2002.0</c:v>
                </c:pt>
                <c:pt idx="28">
                  <c:v>2003.0</c:v>
                </c:pt>
                <c:pt idx="29">
                  <c:v>2004.0</c:v>
                </c:pt>
                <c:pt idx="30">
                  <c:v>2005.0</c:v>
                </c:pt>
                <c:pt idx="31">
                  <c:v>2006.0</c:v>
                </c:pt>
                <c:pt idx="32">
                  <c:v>2007.0</c:v>
                </c:pt>
                <c:pt idx="33">
                  <c:v>2008.0</c:v>
                </c:pt>
                <c:pt idx="34">
                  <c:v>2009.0</c:v>
                </c:pt>
                <c:pt idx="35">
                  <c:v>2010.0</c:v>
                </c:pt>
                <c:pt idx="36">
                  <c:v>2011.0</c:v>
                </c:pt>
                <c:pt idx="37">
                  <c:v>2012.0</c:v>
                </c:pt>
                <c:pt idx="38">
                  <c:v>2013.0</c:v>
                </c:pt>
                <c:pt idx="39">
                  <c:v>2014.0</c:v>
                </c:pt>
                <c:pt idx="40">
                  <c:v>2015.0</c:v>
                </c:pt>
                <c:pt idx="41">
                  <c:v>2016.0</c:v>
                </c:pt>
                <c:pt idx="42">
                  <c:v>2017.0</c:v>
                </c:pt>
                <c:pt idx="43">
                  <c:v>2018.0</c:v>
                </c:pt>
                <c:pt idx="44">
                  <c:v>2019.0</c:v>
                </c:pt>
                <c:pt idx="45">
                  <c:v>2020.0</c:v>
                </c:pt>
                <c:pt idx="46">
                  <c:v>2021.0</c:v>
                </c:pt>
                <c:pt idx="47">
                  <c:v>2022.0</c:v>
                </c:pt>
                <c:pt idx="48">
                  <c:v>2023.0</c:v>
                </c:pt>
                <c:pt idx="49">
                  <c:v>2024.0</c:v>
                </c:pt>
                <c:pt idx="50">
                  <c:v>2025.0</c:v>
                </c:pt>
              </c:numCache>
            </c:numRef>
          </c:cat>
          <c:val>
            <c:numRef>
              <c:f>Sheet1!$O$2:$O$52</c:f>
              <c:numCache>
                <c:formatCode>General</c:formatCode>
                <c:ptCount val="51"/>
                <c:pt idx="2" formatCode="0.000">
                  <c:v>0.00657142857142471</c:v>
                </c:pt>
                <c:pt idx="3" formatCode="0.000">
                  <c:v>0.117971428571428</c:v>
                </c:pt>
                <c:pt idx="4" formatCode="0.000">
                  <c:v>0.0589714285714305</c:v>
                </c:pt>
                <c:pt idx="5" formatCode="0.000">
                  <c:v>0.074971428571433</c:v>
                </c:pt>
                <c:pt idx="6" formatCode="0.000">
                  <c:v>0.100371428571429</c:v>
                </c:pt>
                <c:pt idx="7" formatCode="0.000">
                  <c:v>0.160771428571433</c:v>
                </c:pt>
                <c:pt idx="8" formatCode="0.000">
                  <c:v>0.106771428571431</c:v>
                </c:pt>
                <c:pt idx="9" formatCode="0.000">
                  <c:v>0.141571428571427</c:v>
                </c:pt>
                <c:pt idx="10" formatCode="0.000">
                  <c:v>0.119771428571425</c:v>
                </c:pt>
                <c:pt idx="11" formatCode="0.000">
                  <c:v>0.108171428571427</c:v>
                </c:pt>
                <c:pt idx="12" formatCode="0.000">
                  <c:v>0.035971428571423</c:v>
                </c:pt>
                <c:pt idx="13" formatCode="0.000">
                  <c:v>0.146971428571424</c:v>
                </c:pt>
                <c:pt idx="14" formatCode="0.000">
                  <c:v>0.197971428571429</c:v>
                </c:pt>
                <c:pt idx="15" formatCode="0.000">
                  <c:v>0.255171428571429</c:v>
                </c:pt>
                <c:pt idx="16" formatCode="0.000">
                  <c:v>0.286971428571428</c:v>
                </c:pt>
                <c:pt idx="17" formatCode="0.000">
                  <c:v>0.27317142857143</c:v>
                </c:pt>
                <c:pt idx="18" formatCode="0.000">
                  <c:v>0.0933714285714299</c:v>
                </c:pt>
                <c:pt idx="19" formatCode="0.000">
                  <c:v>0.131971428571427</c:v>
                </c:pt>
                <c:pt idx="20" formatCode="0.000">
                  <c:v>0.214571428571423</c:v>
                </c:pt>
                <c:pt idx="21" formatCode="0.000">
                  <c:v>0.220171428571427</c:v>
                </c:pt>
                <c:pt idx="22" formatCode="0.000">
                  <c:v>0.267371428571425</c:v>
                </c:pt>
                <c:pt idx="23" formatCode="0.000">
                  <c:v>0.418771428571426</c:v>
                </c:pt>
                <c:pt idx="24" formatCode="0.000">
                  <c:v>0.45997142857143</c:v>
                </c:pt>
                <c:pt idx="25" formatCode="0.000">
                  <c:v>0.440371428571433</c:v>
                </c:pt>
                <c:pt idx="26" formatCode="0.000">
                  <c:v>0.489971428571431</c:v>
                </c:pt>
                <c:pt idx="27" formatCode="0.000">
                  <c:v>0.618571428571431</c:v>
                </c:pt>
                <c:pt idx="28" formatCode="0.000">
                  <c:v>0.62797142857143</c:v>
                </c:pt>
                <c:pt idx="29" formatCode="0.000">
                  <c:v>0.640571428571428</c:v>
                </c:pt>
                <c:pt idx="30" formatCode="0.000">
                  <c:v>0.692571428571426</c:v>
                </c:pt>
                <c:pt idx="31" formatCode="0.000">
                  <c:v>0.709371428571427</c:v>
                </c:pt>
                <c:pt idx="32" formatCode="0.000">
                  <c:v>0.692771428571427</c:v>
                </c:pt>
                <c:pt idx="33" formatCode="0.000">
                  <c:v>0.775771428571425</c:v>
                </c:pt>
                <c:pt idx="34" formatCode="0.000">
                  <c:v>0.735771428571428</c:v>
                </c:pt>
                <c:pt idx="35" formatCode="0.000">
                  <c:v>0.64217142857143</c:v>
                </c:pt>
                <c:pt idx="36" formatCode="0.000">
                  <c:v>0.629971428571428</c:v>
                </c:pt>
                <c:pt idx="37" formatCode="0.000">
                  <c:v>0.664371428571428</c:v>
                </c:pt>
                <c:pt idx="38" formatCode="0.000">
                  <c:v>0.601171428571427</c:v>
                </c:pt>
                <c:pt idx="39" formatCode="0.000">
                  <c:v>0.705571428571426</c:v>
                </c:pt>
                <c:pt idx="40" formatCode="0.000">
                  <c:v>0.892371428571425</c:v>
                </c:pt>
                <c:pt idx="41" formatCode="0.000">
                  <c:v>0.939371428571428</c:v>
                </c:pt>
                <c:pt idx="42" formatCode="0.000">
                  <c:v>0.903571428571427</c:v>
                </c:pt>
                <c:pt idx="43" formatCode="0.000">
                  <c:v>0.932771428571425</c:v>
                </c:pt>
                <c:pt idx="44" formatCode="0.000">
                  <c:v>0.923171428571424</c:v>
                </c:pt>
                <c:pt idx="45" formatCode="0.000">
                  <c:v>0.914371428571422</c:v>
                </c:pt>
                <c:pt idx="46" formatCode="0.000">
                  <c:v>0.889371428571422</c:v>
                </c:pt>
                <c:pt idx="47" formatCode="0.000">
                  <c:v>0.866571428571421</c:v>
                </c:pt>
                <c:pt idx="48" formatCode="0.000">
                  <c:v>0.944171428571422</c:v>
                </c:pt>
              </c:numCache>
            </c:numRef>
          </c:val>
          <c:smooth val="0"/>
        </c:ser>
        <c:ser>
          <c:idx val="14"/>
          <c:order val="14"/>
          <c:tx>
            <c:strRef>
              <c:f>Sheet1!$P$1</c:f>
              <c:strCache>
                <c:ptCount val="1"/>
                <c:pt idx="0">
                  <c:v>FIO-ESM</c:v>
                </c:pt>
              </c:strCache>
            </c:strRef>
          </c:tx>
          <c:spPr>
            <a:ln w="19050" cmpd="sng">
              <a:solidFill>
                <a:srgbClr val="FF0000"/>
              </a:solidFill>
              <a:prstDash val="sysDash"/>
            </a:ln>
          </c:spPr>
          <c:marker>
            <c:symbol val="none"/>
          </c:marker>
          <c:cat>
            <c:numRef>
              <c:f>Sheet1!$A$2:$A$52</c:f>
              <c:numCache>
                <c:formatCode>General</c:formatCode>
                <c:ptCount val="51"/>
                <c:pt idx="0">
                  <c:v>1975.0</c:v>
                </c:pt>
                <c:pt idx="1">
                  <c:v>1976.0</c:v>
                </c:pt>
                <c:pt idx="2">
                  <c:v>1977.0</c:v>
                </c:pt>
                <c:pt idx="3">
                  <c:v>1978.0</c:v>
                </c:pt>
                <c:pt idx="4">
                  <c:v>1979.0</c:v>
                </c:pt>
                <c:pt idx="5">
                  <c:v>1980.0</c:v>
                </c:pt>
                <c:pt idx="6">
                  <c:v>1981.0</c:v>
                </c:pt>
                <c:pt idx="7">
                  <c:v>1982.0</c:v>
                </c:pt>
                <c:pt idx="8">
                  <c:v>1983.0</c:v>
                </c:pt>
                <c:pt idx="9">
                  <c:v>1984.0</c:v>
                </c:pt>
                <c:pt idx="10">
                  <c:v>1985.0</c:v>
                </c:pt>
                <c:pt idx="11">
                  <c:v>1986.0</c:v>
                </c:pt>
                <c:pt idx="12">
                  <c:v>1987.0</c:v>
                </c:pt>
                <c:pt idx="13">
                  <c:v>1988.0</c:v>
                </c:pt>
                <c:pt idx="14">
                  <c:v>1989.0</c:v>
                </c:pt>
                <c:pt idx="15">
                  <c:v>1990.0</c:v>
                </c:pt>
                <c:pt idx="16">
                  <c:v>1991.0</c:v>
                </c:pt>
                <c:pt idx="17">
                  <c:v>1992.0</c:v>
                </c:pt>
                <c:pt idx="18">
                  <c:v>1993.0</c:v>
                </c:pt>
                <c:pt idx="19">
                  <c:v>1994.0</c:v>
                </c:pt>
                <c:pt idx="20">
                  <c:v>1995.0</c:v>
                </c:pt>
                <c:pt idx="21">
                  <c:v>1996.0</c:v>
                </c:pt>
                <c:pt idx="22">
                  <c:v>1997.0</c:v>
                </c:pt>
                <c:pt idx="23">
                  <c:v>1998.0</c:v>
                </c:pt>
                <c:pt idx="24">
                  <c:v>1999.0</c:v>
                </c:pt>
                <c:pt idx="25">
                  <c:v>2000.0</c:v>
                </c:pt>
                <c:pt idx="26">
                  <c:v>2001.0</c:v>
                </c:pt>
                <c:pt idx="27">
                  <c:v>2002.0</c:v>
                </c:pt>
                <c:pt idx="28">
                  <c:v>2003.0</c:v>
                </c:pt>
                <c:pt idx="29">
                  <c:v>2004.0</c:v>
                </c:pt>
                <c:pt idx="30">
                  <c:v>2005.0</c:v>
                </c:pt>
                <c:pt idx="31">
                  <c:v>2006.0</c:v>
                </c:pt>
                <c:pt idx="32">
                  <c:v>2007.0</c:v>
                </c:pt>
                <c:pt idx="33">
                  <c:v>2008.0</c:v>
                </c:pt>
                <c:pt idx="34">
                  <c:v>2009.0</c:v>
                </c:pt>
                <c:pt idx="35">
                  <c:v>2010.0</c:v>
                </c:pt>
                <c:pt idx="36">
                  <c:v>2011.0</c:v>
                </c:pt>
                <c:pt idx="37">
                  <c:v>2012.0</c:v>
                </c:pt>
                <c:pt idx="38">
                  <c:v>2013.0</c:v>
                </c:pt>
                <c:pt idx="39">
                  <c:v>2014.0</c:v>
                </c:pt>
                <c:pt idx="40">
                  <c:v>2015.0</c:v>
                </c:pt>
                <c:pt idx="41">
                  <c:v>2016.0</c:v>
                </c:pt>
                <c:pt idx="42">
                  <c:v>2017.0</c:v>
                </c:pt>
                <c:pt idx="43">
                  <c:v>2018.0</c:v>
                </c:pt>
                <c:pt idx="44">
                  <c:v>2019.0</c:v>
                </c:pt>
                <c:pt idx="45">
                  <c:v>2020.0</c:v>
                </c:pt>
                <c:pt idx="46">
                  <c:v>2021.0</c:v>
                </c:pt>
                <c:pt idx="47">
                  <c:v>2022.0</c:v>
                </c:pt>
                <c:pt idx="48">
                  <c:v>2023.0</c:v>
                </c:pt>
                <c:pt idx="49">
                  <c:v>2024.0</c:v>
                </c:pt>
                <c:pt idx="50">
                  <c:v>2025.0</c:v>
                </c:pt>
              </c:numCache>
            </c:numRef>
          </c:cat>
          <c:val>
            <c:numRef>
              <c:f>Sheet1!$P$2:$P$52</c:f>
              <c:numCache>
                <c:formatCode>General</c:formatCode>
                <c:ptCount val="51"/>
                <c:pt idx="2" formatCode="0.000">
                  <c:v>-0.0171904761904773</c:v>
                </c:pt>
                <c:pt idx="3" formatCode="0.000">
                  <c:v>0.000542857142855391</c:v>
                </c:pt>
                <c:pt idx="4" formatCode="0.000">
                  <c:v>0.0726095238095251</c:v>
                </c:pt>
                <c:pt idx="5" formatCode="0.000">
                  <c:v>0.0428761904761919</c:v>
                </c:pt>
                <c:pt idx="6" formatCode="0.000">
                  <c:v>0.0164761904761909</c:v>
                </c:pt>
                <c:pt idx="7" formatCode="0.000">
                  <c:v>0.0562095238095245</c:v>
                </c:pt>
                <c:pt idx="8" formatCode="0.000">
                  <c:v>0.00487619047619046</c:v>
                </c:pt>
                <c:pt idx="9" formatCode="0.000">
                  <c:v>-0.0119238095238102</c:v>
                </c:pt>
                <c:pt idx="10" formatCode="0.000">
                  <c:v>0.0616095238095237</c:v>
                </c:pt>
                <c:pt idx="11" formatCode="0.000">
                  <c:v>0.15327619047619</c:v>
                </c:pt>
                <c:pt idx="12" formatCode="0.000">
                  <c:v>0.195609523809523</c:v>
                </c:pt>
                <c:pt idx="13" formatCode="0.000">
                  <c:v>0.337809523809522</c:v>
                </c:pt>
                <c:pt idx="14" formatCode="0.000">
                  <c:v>0.383076190476189</c:v>
                </c:pt>
                <c:pt idx="15" formatCode="0.000">
                  <c:v>0.41267619047619</c:v>
                </c:pt>
                <c:pt idx="16" formatCode="0.000">
                  <c:v>0.37507619047619</c:v>
                </c:pt>
                <c:pt idx="17" formatCode="0.000">
                  <c:v>0.36227619047619</c:v>
                </c:pt>
                <c:pt idx="18" formatCode="0.000">
                  <c:v>0.360942857142858</c:v>
                </c:pt>
                <c:pt idx="19" formatCode="0.000">
                  <c:v>0.339609523809525</c:v>
                </c:pt>
                <c:pt idx="20" formatCode="0.000">
                  <c:v>0.31187619047619</c:v>
                </c:pt>
                <c:pt idx="21" formatCode="0.000">
                  <c:v>0.404342857142856</c:v>
                </c:pt>
                <c:pt idx="22" formatCode="0.000">
                  <c:v>0.443409523809524</c:v>
                </c:pt>
                <c:pt idx="23" formatCode="0.000">
                  <c:v>0.373676190476189</c:v>
                </c:pt>
                <c:pt idx="24" formatCode="0.000">
                  <c:v>0.419342857142854</c:v>
                </c:pt>
                <c:pt idx="25" formatCode="0.000">
                  <c:v>0.497809523809522</c:v>
                </c:pt>
                <c:pt idx="26" formatCode="0.000">
                  <c:v>0.50440952380952</c:v>
                </c:pt>
                <c:pt idx="27" formatCode="0.000">
                  <c:v>0.560676190476186</c:v>
                </c:pt>
                <c:pt idx="28" formatCode="0.000">
                  <c:v>0.626876190476186</c:v>
                </c:pt>
                <c:pt idx="29" formatCode="0.000">
                  <c:v>0.66440952380952</c:v>
                </c:pt>
                <c:pt idx="30" formatCode="0.000">
                  <c:v>0.684742857142854</c:v>
                </c:pt>
                <c:pt idx="31" formatCode="0.000">
                  <c:v>0.639542857142856</c:v>
                </c:pt>
                <c:pt idx="32" formatCode="0.000">
                  <c:v>0.617009523809523</c:v>
                </c:pt>
                <c:pt idx="33" formatCode="0.000">
                  <c:v>0.666676190476192</c:v>
                </c:pt>
                <c:pt idx="34" formatCode="0.000">
                  <c:v>0.693342857142859</c:v>
                </c:pt>
                <c:pt idx="35" formatCode="0.000">
                  <c:v>0.712142857142856</c:v>
                </c:pt>
                <c:pt idx="36" formatCode="0.000">
                  <c:v>0.754609523809524</c:v>
                </c:pt>
                <c:pt idx="37" formatCode="0.000">
                  <c:v>0.804409523809521</c:v>
                </c:pt>
                <c:pt idx="38" formatCode="0.000">
                  <c:v>0.847876190476189</c:v>
                </c:pt>
                <c:pt idx="39" formatCode="0.000">
                  <c:v>0.86320952380952</c:v>
                </c:pt>
                <c:pt idx="40" formatCode="0.000">
                  <c:v>0.845876190476189</c:v>
                </c:pt>
                <c:pt idx="41" formatCode="0.000">
                  <c:v>0.878676190476187</c:v>
                </c:pt>
                <c:pt idx="42" formatCode="0.000">
                  <c:v>0.883942857142856</c:v>
                </c:pt>
                <c:pt idx="43" formatCode="0.000">
                  <c:v>0.877342857142854</c:v>
                </c:pt>
                <c:pt idx="44" formatCode="0.000">
                  <c:v>0.873276190476189</c:v>
                </c:pt>
                <c:pt idx="45" formatCode="0.000">
                  <c:v>0.87640952380952</c:v>
                </c:pt>
                <c:pt idx="46" formatCode="0.000">
                  <c:v>0.917742857142854</c:v>
                </c:pt>
                <c:pt idx="47" formatCode="0.000">
                  <c:v>0.990276190476187</c:v>
                </c:pt>
                <c:pt idx="48" formatCode="0.000">
                  <c:v>1.02420952380952</c:v>
                </c:pt>
              </c:numCache>
            </c:numRef>
          </c:val>
          <c:smooth val="0"/>
        </c:ser>
        <c:ser>
          <c:idx val="15"/>
          <c:order val="15"/>
          <c:tx>
            <c:strRef>
              <c:f>Sheet1!$Q$1</c:f>
              <c:strCache>
                <c:ptCount val="1"/>
                <c:pt idx="0">
                  <c:v>GFDL-CM3 (1 run)</c:v>
                </c:pt>
              </c:strCache>
            </c:strRef>
          </c:tx>
          <c:spPr>
            <a:ln w="19050" cmpd="sng">
              <a:solidFill>
                <a:srgbClr val="FF6600"/>
              </a:solidFill>
            </a:ln>
          </c:spPr>
          <c:marker>
            <c:symbol val="none"/>
          </c:marker>
          <c:cat>
            <c:numRef>
              <c:f>Sheet1!$A$2:$A$52</c:f>
              <c:numCache>
                <c:formatCode>General</c:formatCode>
                <c:ptCount val="51"/>
                <c:pt idx="0">
                  <c:v>1975.0</c:v>
                </c:pt>
                <c:pt idx="1">
                  <c:v>1976.0</c:v>
                </c:pt>
                <c:pt idx="2">
                  <c:v>1977.0</c:v>
                </c:pt>
                <c:pt idx="3">
                  <c:v>1978.0</c:v>
                </c:pt>
                <c:pt idx="4">
                  <c:v>1979.0</c:v>
                </c:pt>
                <c:pt idx="5">
                  <c:v>1980.0</c:v>
                </c:pt>
                <c:pt idx="6">
                  <c:v>1981.0</c:v>
                </c:pt>
                <c:pt idx="7">
                  <c:v>1982.0</c:v>
                </c:pt>
                <c:pt idx="8">
                  <c:v>1983.0</c:v>
                </c:pt>
                <c:pt idx="9">
                  <c:v>1984.0</c:v>
                </c:pt>
                <c:pt idx="10">
                  <c:v>1985.0</c:v>
                </c:pt>
                <c:pt idx="11">
                  <c:v>1986.0</c:v>
                </c:pt>
                <c:pt idx="12">
                  <c:v>1987.0</c:v>
                </c:pt>
                <c:pt idx="13">
                  <c:v>1988.0</c:v>
                </c:pt>
                <c:pt idx="14">
                  <c:v>1989.0</c:v>
                </c:pt>
                <c:pt idx="15">
                  <c:v>1990.0</c:v>
                </c:pt>
                <c:pt idx="16">
                  <c:v>1991.0</c:v>
                </c:pt>
                <c:pt idx="17">
                  <c:v>1992.0</c:v>
                </c:pt>
                <c:pt idx="18">
                  <c:v>1993.0</c:v>
                </c:pt>
                <c:pt idx="19">
                  <c:v>1994.0</c:v>
                </c:pt>
                <c:pt idx="20">
                  <c:v>1995.0</c:v>
                </c:pt>
                <c:pt idx="21">
                  <c:v>1996.0</c:v>
                </c:pt>
                <c:pt idx="22">
                  <c:v>1997.0</c:v>
                </c:pt>
                <c:pt idx="23">
                  <c:v>1998.0</c:v>
                </c:pt>
                <c:pt idx="24">
                  <c:v>1999.0</c:v>
                </c:pt>
                <c:pt idx="25">
                  <c:v>2000.0</c:v>
                </c:pt>
                <c:pt idx="26">
                  <c:v>2001.0</c:v>
                </c:pt>
                <c:pt idx="27">
                  <c:v>2002.0</c:v>
                </c:pt>
                <c:pt idx="28">
                  <c:v>2003.0</c:v>
                </c:pt>
                <c:pt idx="29">
                  <c:v>2004.0</c:v>
                </c:pt>
                <c:pt idx="30">
                  <c:v>2005.0</c:v>
                </c:pt>
                <c:pt idx="31">
                  <c:v>2006.0</c:v>
                </c:pt>
                <c:pt idx="32">
                  <c:v>2007.0</c:v>
                </c:pt>
                <c:pt idx="33">
                  <c:v>2008.0</c:v>
                </c:pt>
                <c:pt idx="34">
                  <c:v>2009.0</c:v>
                </c:pt>
                <c:pt idx="35">
                  <c:v>2010.0</c:v>
                </c:pt>
                <c:pt idx="36">
                  <c:v>2011.0</c:v>
                </c:pt>
                <c:pt idx="37">
                  <c:v>2012.0</c:v>
                </c:pt>
                <c:pt idx="38">
                  <c:v>2013.0</c:v>
                </c:pt>
                <c:pt idx="39">
                  <c:v>2014.0</c:v>
                </c:pt>
                <c:pt idx="40">
                  <c:v>2015.0</c:v>
                </c:pt>
                <c:pt idx="41">
                  <c:v>2016.0</c:v>
                </c:pt>
                <c:pt idx="42">
                  <c:v>2017.0</c:v>
                </c:pt>
                <c:pt idx="43">
                  <c:v>2018.0</c:v>
                </c:pt>
                <c:pt idx="44">
                  <c:v>2019.0</c:v>
                </c:pt>
                <c:pt idx="45">
                  <c:v>2020.0</c:v>
                </c:pt>
                <c:pt idx="46">
                  <c:v>2021.0</c:v>
                </c:pt>
                <c:pt idx="47">
                  <c:v>2022.0</c:v>
                </c:pt>
                <c:pt idx="48">
                  <c:v>2023.0</c:v>
                </c:pt>
                <c:pt idx="49">
                  <c:v>2024.0</c:v>
                </c:pt>
                <c:pt idx="50">
                  <c:v>2025.0</c:v>
                </c:pt>
              </c:numCache>
            </c:numRef>
          </c:cat>
          <c:val>
            <c:numRef>
              <c:f>Sheet1!$Q$2:$Q$52</c:f>
              <c:numCache>
                <c:formatCode>General</c:formatCode>
                <c:ptCount val="51"/>
                <c:pt idx="2" formatCode="0.000">
                  <c:v>0.15414761904762</c:v>
                </c:pt>
                <c:pt idx="3" formatCode="0.000">
                  <c:v>0.172347619047616</c:v>
                </c:pt>
                <c:pt idx="4" formatCode="0.000">
                  <c:v>0.245347619047612</c:v>
                </c:pt>
                <c:pt idx="5" formatCode="0.000">
                  <c:v>0.312147619047613</c:v>
                </c:pt>
                <c:pt idx="6" formatCode="0.000">
                  <c:v>0.273347619047615</c:v>
                </c:pt>
                <c:pt idx="7" formatCode="0.000">
                  <c:v>0.253747619047618</c:v>
                </c:pt>
                <c:pt idx="8" formatCode="0.000">
                  <c:v>0.189947619047621</c:v>
                </c:pt>
                <c:pt idx="9" formatCode="0.000">
                  <c:v>0.213347619047625</c:v>
                </c:pt>
                <c:pt idx="10" formatCode="0.000">
                  <c:v>0.234347619047622</c:v>
                </c:pt>
                <c:pt idx="11" formatCode="0.000">
                  <c:v>0.329347619047621</c:v>
                </c:pt>
                <c:pt idx="12" formatCode="0.000">
                  <c:v>0.344947619047622</c:v>
                </c:pt>
                <c:pt idx="13" formatCode="0.000">
                  <c:v>0.325147619047624</c:v>
                </c:pt>
                <c:pt idx="14" formatCode="0.000">
                  <c:v>0.377347619047623</c:v>
                </c:pt>
                <c:pt idx="15" formatCode="0.000">
                  <c:v>0.330747619047622</c:v>
                </c:pt>
                <c:pt idx="16" formatCode="0.000">
                  <c:v>0.257347619047624</c:v>
                </c:pt>
                <c:pt idx="17" formatCode="0.000">
                  <c:v>0.169947619047622</c:v>
                </c:pt>
                <c:pt idx="18" formatCode="0.000">
                  <c:v>0.116347619047622</c:v>
                </c:pt>
                <c:pt idx="19" formatCode="0.000">
                  <c:v>0.139347619047624</c:v>
                </c:pt>
                <c:pt idx="20" formatCode="0.000">
                  <c:v>0.282547619047625</c:v>
                </c:pt>
                <c:pt idx="21" formatCode="0.000">
                  <c:v>0.398747619047623</c:v>
                </c:pt>
                <c:pt idx="22" formatCode="0.000">
                  <c:v>0.562747619047622</c:v>
                </c:pt>
                <c:pt idx="23" formatCode="0.000">
                  <c:v>0.686347619047621</c:v>
                </c:pt>
                <c:pt idx="24" formatCode="0.000">
                  <c:v>0.751147619047617</c:v>
                </c:pt>
                <c:pt idx="25" formatCode="0.000">
                  <c:v>0.788147619047618</c:v>
                </c:pt>
                <c:pt idx="26" formatCode="0.000">
                  <c:v>0.862947619047617</c:v>
                </c:pt>
                <c:pt idx="27" formatCode="0.000">
                  <c:v>0.831947619047617</c:v>
                </c:pt>
                <c:pt idx="28" formatCode="0.000">
                  <c:v>0.916347619047616</c:v>
                </c:pt>
                <c:pt idx="29" formatCode="0.000">
                  <c:v>1.027347619047618</c:v>
                </c:pt>
                <c:pt idx="30" formatCode="0.000">
                  <c:v>0.98014761904762</c:v>
                </c:pt>
                <c:pt idx="31" formatCode="0.000">
                  <c:v>0.980747619047622</c:v>
                </c:pt>
                <c:pt idx="32" formatCode="0.000">
                  <c:v>1.16434761904763</c:v>
                </c:pt>
                <c:pt idx="33" formatCode="0.000">
                  <c:v>1.249947619047623</c:v>
                </c:pt>
                <c:pt idx="34" formatCode="0.000">
                  <c:v>1.270147619047623</c:v>
                </c:pt>
                <c:pt idx="35" formatCode="0.000">
                  <c:v>1.340147619047622</c:v>
                </c:pt>
                <c:pt idx="36" formatCode="0.000">
                  <c:v>1.449747619047622</c:v>
                </c:pt>
                <c:pt idx="37" formatCode="0.000">
                  <c:v>1.484347619047623</c:v>
                </c:pt>
                <c:pt idx="38" formatCode="0.000">
                  <c:v>1.477747619047631</c:v>
                </c:pt>
                <c:pt idx="39" formatCode="0.000">
                  <c:v>1.517947619047635</c:v>
                </c:pt>
                <c:pt idx="40" formatCode="0.000">
                  <c:v>1.517347619047632</c:v>
                </c:pt>
                <c:pt idx="41" formatCode="0.000">
                  <c:v>1.545947619047627</c:v>
                </c:pt>
                <c:pt idx="42" formatCode="0.000">
                  <c:v>1.557747619047621</c:v>
                </c:pt>
                <c:pt idx="43" formatCode="0.000">
                  <c:v>1.602147619047616</c:v>
                </c:pt>
                <c:pt idx="44" formatCode="0.000">
                  <c:v>1.59234761904761</c:v>
                </c:pt>
                <c:pt idx="45" formatCode="0.000">
                  <c:v>1.72674761904761</c:v>
                </c:pt>
                <c:pt idx="46" formatCode="0.000">
                  <c:v>1.813547619047614</c:v>
                </c:pt>
                <c:pt idx="47" formatCode="0.000">
                  <c:v>1.82674761904762</c:v>
                </c:pt>
                <c:pt idx="48" formatCode="0.000">
                  <c:v>1.972747619047624</c:v>
                </c:pt>
              </c:numCache>
            </c:numRef>
          </c:val>
          <c:smooth val="0"/>
        </c:ser>
        <c:ser>
          <c:idx val="16"/>
          <c:order val="16"/>
          <c:tx>
            <c:strRef>
              <c:f>Sheet1!$R$1</c:f>
              <c:strCache>
                <c:ptCount val="1"/>
                <c:pt idx="0">
                  <c:v>GFDL-ESM2G (1 run)</c:v>
                </c:pt>
              </c:strCache>
            </c:strRef>
          </c:tx>
          <c:spPr>
            <a:ln w="19050" cmpd="sng">
              <a:prstDash val="solid"/>
            </a:ln>
          </c:spPr>
          <c:marker>
            <c:symbol val="none"/>
          </c:marker>
          <c:cat>
            <c:numRef>
              <c:f>Sheet1!$A$2:$A$52</c:f>
              <c:numCache>
                <c:formatCode>General</c:formatCode>
                <c:ptCount val="51"/>
                <c:pt idx="0">
                  <c:v>1975.0</c:v>
                </c:pt>
                <c:pt idx="1">
                  <c:v>1976.0</c:v>
                </c:pt>
                <c:pt idx="2">
                  <c:v>1977.0</c:v>
                </c:pt>
                <c:pt idx="3">
                  <c:v>1978.0</c:v>
                </c:pt>
                <c:pt idx="4">
                  <c:v>1979.0</c:v>
                </c:pt>
                <c:pt idx="5">
                  <c:v>1980.0</c:v>
                </c:pt>
                <c:pt idx="6">
                  <c:v>1981.0</c:v>
                </c:pt>
                <c:pt idx="7">
                  <c:v>1982.0</c:v>
                </c:pt>
                <c:pt idx="8">
                  <c:v>1983.0</c:v>
                </c:pt>
                <c:pt idx="9">
                  <c:v>1984.0</c:v>
                </c:pt>
                <c:pt idx="10">
                  <c:v>1985.0</c:v>
                </c:pt>
                <c:pt idx="11">
                  <c:v>1986.0</c:v>
                </c:pt>
                <c:pt idx="12">
                  <c:v>1987.0</c:v>
                </c:pt>
                <c:pt idx="13">
                  <c:v>1988.0</c:v>
                </c:pt>
                <c:pt idx="14">
                  <c:v>1989.0</c:v>
                </c:pt>
                <c:pt idx="15">
                  <c:v>1990.0</c:v>
                </c:pt>
                <c:pt idx="16">
                  <c:v>1991.0</c:v>
                </c:pt>
                <c:pt idx="17">
                  <c:v>1992.0</c:v>
                </c:pt>
                <c:pt idx="18">
                  <c:v>1993.0</c:v>
                </c:pt>
                <c:pt idx="19">
                  <c:v>1994.0</c:v>
                </c:pt>
                <c:pt idx="20">
                  <c:v>1995.0</c:v>
                </c:pt>
                <c:pt idx="21">
                  <c:v>1996.0</c:v>
                </c:pt>
                <c:pt idx="22">
                  <c:v>1997.0</c:v>
                </c:pt>
                <c:pt idx="23">
                  <c:v>1998.0</c:v>
                </c:pt>
                <c:pt idx="24">
                  <c:v>1999.0</c:v>
                </c:pt>
                <c:pt idx="25">
                  <c:v>2000.0</c:v>
                </c:pt>
                <c:pt idx="26">
                  <c:v>2001.0</c:v>
                </c:pt>
                <c:pt idx="27">
                  <c:v>2002.0</c:v>
                </c:pt>
                <c:pt idx="28">
                  <c:v>2003.0</c:v>
                </c:pt>
                <c:pt idx="29">
                  <c:v>2004.0</c:v>
                </c:pt>
                <c:pt idx="30">
                  <c:v>2005.0</c:v>
                </c:pt>
                <c:pt idx="31">
                  <c:v>2006.0</c:v>
                </c:pt>
                <c:pt idx="32">
                  <c:v>2007.0</c:v>
                </c:pt>
                <c:pt idx="33">
                  <c:v>2008.0</c:v>
                </c:pt>
                <c:pt idx="34">
                  <c:v>2009.0</c:v>
                </c:pt>
                <c:pt idx="35">
                  <c:v>2010.0</c:v>
                </c:pt>
                <c:pt idx="36">
                  <c:v>2011.0</c:v>
                </c:pt>
                <c:pt idx="37">
                  <c:v>2012.0</c:v>
                </c:pt>
                <c:pt idx="38">
                  <c:v>2013.0</c:v>
                </c:pt>
                <c:pt idx="39">
                  <c:v>2014.0</c:v>
                </c:pt>
                <c:pt idx="40">
                  <c:v>2015.0</c:v>
                </c:pt>
                <c:pt idx="41">
                  <c:v>2016.0</c:v>
                </c:pt>
                <c:pt idx="42">
                  <c:v>2017.0</c:v>
                </c:pt>
                <c:pt idx="43">
                  <c:v>2018.0</c:v>
                </c:pt>
                <c:pt idx="44">
                  <c:v>2019.0</c:v>
                </c:pt>
                <c:pt idx="45">
                  <c:v>2020.0</c:v>
                </c:pt>
                <c:pt idx="46">
                  <c:v>2021.0</c:v>
                </c:pt>
                <c:pt idx="47">
                  <c:v>2022.0</c:v>
                </c:pt>
                <c:pt idx="48">
                  <c:v>2023.0</c:v>
                </c:pt>
                <c:pt idx="49">
                  <c:v>2024.0</c:v>
                </c:pt>
                <c:pt idx="50">
                  <c:v>2025.0</c:v>
                </c:pt>
              </c:numCache>
            </c:numRef>
          </c:cat>
          <c:val>
            <c:numRef>
              <c:f>Sheet1!$R$2:$R$52</c:f>
              <c:numCache>
                <c:formatCode>General</c:formatCode>
                <c:ptCount val="51"/>
                <c:pt idx="2" formatCode="0.000">
                  <c:v>0.108861904761904</c:v>
                </c:pt>
                <c:pt idx="3" formatCode="0.000">
                  <c:v>0.0844619047619009</c:v>
                </c:pt>
                <c:pt idx="4" formatCode="0.000">
                  <c:v>0.126661904761903</c:v>
                </c:pt>
                <c:pt idx="5" formatCode="0.000">
                  <c:v>0.131261904761903</c:v>
                </c:pt>
                <c:pt idx="6" formatCode="0.000">
                  <c:v>0.0606619047619009</c:v>
                </c:pt>
                <c:pt idx="7" formatCode="0.000">
                  <c:v>0.0312619047619026</c:v>
                </c:pt>
                <c:pt idx="8" formatCode="0.000">
                  <c:v>0.142861904761907</c:v>
                </c:pt>
                <c:pt idx="9" formatCode="0.000">
                  <c:v>0.16726190476191</c:v>
                </c:pt>
                <c:pt idx="10" formatCode="0.000">
                  <c:v>0.18866190476191</c:v>
                </c:pt>
                <c:pt idx="11" formatCode="0.000">
                  <c:v>0.284861904761908</c:v>
                </c:pt>
                <c:pt idx="12" formatCode="0.000">
                  <c:v>0.325261904761908</c:v>
                </c:pt>
                <c:pt idx="13" formatCode="0.000">
                  <c:v>0.303261904761905</c:v>
                </c:pt>
                <c:pt idx="14" formatCode="0.000">
                  <c:v>0.301061904761901</c:v>
                </c:pt>
                <c:pt idx="15" formatCode="0.000">
                  <c:v>0.2818619047619</c:v>
                </c:pt>
                <c:pt idx="16" formatCode="0.000">
                  <c:v>0.2676619047619</c:v>
                </c:pt>
                <c:pt idx="17" formatCode="0.000">
                  <c:v>0.2402619047619</c:v>
                </c:pt>
                <c:pt idx="18" formatCode="0.000">
                  <c:v>0.250461904761903</c:v>
                </c:pt>
                <c:pt idx="19" formatCode="0.000">
                  <c:v>0.245661904761903</c:v>
                </c:pt>
                <c:pt idx="20" formatCode="0.000">
                  <c:v>0.394861904761905</c:v>
                </c:pt>
                <c:pt idx="21" formatCode="0.000">
                  <c:v>0.550861904761905</c:v>
                </c:pt>
                <c:pt idx="22" formatCode="0.000">
                  <c:v>0.681461904761903</c:v>
                </c:pt>
                <c:pt idx="23" formatCode="0.000">
                  <c:v>0.725461904761903</c:v>
                </c:pt>
                <c:pt idx="24" formatCode="0.000">
                  <c:v>0.830261904761903</c:v>
                </c:pt>
                <c:pt idx="25" formatCode="0.000">
                  <c:v>0.963661904761904</c:v>
                </c:pt>
                <c:pt idx="26" formatCode="0.000">
                  <c:v>0.967861904761901</c:v>
                </c:pt>
                <c:pt idx="27" formatCode="0.000">
                  <c:v>1.004861904761902</c:v>
                </c:pt>
                <c:pt idx="28" formatCode="0.000">
                  <c:v>1.0770619047619</c:v>
                </c:pt>
                <c:pt idx="29" formatCode="0.000">
                  <c:v>1.0520619047619</c:v>
                </c:pt>
                <c:pt idx="30" formatCode="0.000">
                  <c:v>0.949861904761901</c:v>
                </c:pt>
                <c:pt idx="31" formatCode="0.000">
                  <c:v>1.016261904761905</c:v>
                </c:pt>
                <c:pt idx="32" formatCode="0.000">
                  <c:v>1.122861904761902</c:v>
                </c:pt>
                <c:pt idx="33" formatCode="0.000">
                  <c:v>1.081461904761904</c:v>
                </c:pt>
                <c:pt idx="34" formatCode="0.000">
                  <c:v>1.024461904761904</c:v>
                </c:pt>
                <c:pt idx="35" formatCode="0.000">
                  <c:v>1.014461904761902</c:v>
                </c:pt>
                <c:pt idx="36" formatCode="0.000">
                  <c:v>1.0006619047619</c:v>
                </c:pt>
                <c:pt idx="37" formatCode="0.000">
                  <c:v>0.946461904761901</c:v>
                </c:pt>
                <c:pt idx="38" formatCode="0.000">
                  <c:v>0.926661904761898</c:v>
                </c:pt>
                <c:pt idx="39" formatCode="0.000">
                  <c:v>1.0318619047619</c:v>
                </c:pt>
                <c:pt idx="40" formatCode="0.000">
                  <c:v>1.132061904761901</c:v>
                </c:pt>
                <c:pt idx="41" formatCode="0.000">
                  <c:v>1.142261904761904</c:v>
                </c:pt>
                <c:pt idx="42" formatCode="0.000">
                  <c:v>1.099061904761902</c:v>
                </c:pt>
                <c:pt idx="43" formatCode="0.000">
                  <c:v>1.218861904761906</c:v>
                </c:pt>
                <c:pt idx="44" formatCode="0.000">
                  <c:v>1.256261904761903</c:v>
                </c:pt>
                <c:pt idx="45" formatCode="0.000">
                  <c:v>1.197661904761901</c:v>
                </c:pt>
                <c:pt idx="46" formatCode="0.000">
                  <c:v>1.3054619047619</c:v>
                </c:pt>
                <c:pt idx="47" formatCode="0.000">
                  <c:v>1.475261904761902</c:v>
                </c:pt>
                <c:pt idx="48" formatCode="0.000">
                  <c:v>1.4388619047619</c:v>
                </c:pt>
              </c:numCache>
            </c:numRef>
          </c:val>
          <c:smooth val="0"/>
        </c:ser>
        <c:ser>
          <c:idx val="17"/>
          <c:order val="17"/>
          <c:tx>
            <c:strRef>
              <c:f>Sheet1!$S$1</c:f>
              <c:strCache>
                <c:ptCount val="1"/>
                <c:pt idx="0">
                  <c:v>GFDL-ESM2M (1 run)</c:v>
                </c:pt>
              </c:strCache>
            </c:strRef>
          </c:tx>
          <c:spPr>
            <a:ln w="19050" cmpd="sng">
              <a:prstDash val="solid"/>
            </a:ln>
          </c:spPr>
          <c:marker>
            <c:symbol val="none"/>
          </c:marker>
          <c:cat>
            <c:numRef>
              <c:f>Sheet1!$A$2:$A$52</c:f>
              <c:numCache>
                <c:formatCode>General</c:formatCode>
                <c:ptCount val="51"/>
                <c:pt idx="0">
                  <c:v>1975.0</c:v>
                </c:pt>
                <c:pt idx="1">
                  <c:v>1976.0</c:v>
                </c:pt>
                <c:pt idx="2">
                  <c:v>1977.0</c:v>
                </c:pt>
                <c:pt idx="3">
                  <c:v>1978.0</c:v>
                </c:pt>
                <c:pt idx="4">
                  <c:v>1979.0</c:v>
                </c:pt>
                <c:pt idx="5">
                  <c:v>1980.0</c:v>
                </c:pt>
                <c:pt idx="6">
                  <c:v>1981.0</c:v>
                </c:pt>
                <c:pt idx="7">
                  <c:v>1982.0</c:v>
                </c:pt>
                <c:pt idx="8">
                  <c:v>1983.0</c:v>
                </c:pt>
                <c:pt idx="9">
                  <c:v>1984.0</c:v>
                </c:pt>
                <c:pt idx="10">
                  <c:v>1985.0</c:v>
                </c:pt>
                <c:pt idx="11">
                  <c:v>1986.0</c:v>
                </c:pt>
                <c:pt idx="12">
                  <c:v>1987.0</c:v>
                </c:pt>
                <c:pt idx="13">
                  <c:v>1988.0</c:v>
                </c:pt>
                <c:pt idx="14">
                  <c:v>1989.0</c:v>
                </c:pt>
                <c:pt idx="15">
                  <c:v>1990.0</c:v>
                </c:pt>
                <c:pt idx="16">
                  <c:v>1991.0</c:v>
                </c:pt>
                <c:pt idx="17">
                  <c:v>1992.0</c:v>
                </c:pt>
                <c:pt idx="18">
                  <c:v>1993.0</c:v>
                </c:pt>
                <c:pt idx="19">
                  <c:v>1994.0</c:v>
                </c:pt>
                <c:pt idx="20">
                  <c:v>1995.0</c:v>
                </c:pt>
                <c:pt idx="21">
                  <c:v>1996.0</c:v>
                </c:pt>
                <c:pt idx="22">
                  <c:v>1997.0</c:v>
                </c:pt>
                <c:pt idx="23">
                  <c:v>1998.0</c:v>
                </c:pt>
                <c:pt idx="24">
                  <c:v>1999.0</c:v>
                </c:pt>
                <c:pt idx="25">
                  <c:v>2000.0</c:v>
                </c:pt>
                <c:pt idx="26">
                  <c:v>2001.0</c:v>
                </c:pt>
                <c:pt idx="27">
                  <c:v>2002.0</c:v>
                </c:pt>
                <c:pt idx="28">
                  <c:v>2003.0</c:v>
                </c:pt>
                <c:pt idx="29">
                  <c:v>2004.0</c:v>
                </c:pt>
                <c:pt idx="30">
                  <c:v>2005.0</c:v>
                </c:pt>
                <c:pt idx="31">
                  <c:v>2006.0</c:v>
                </c:pt>
                <c:pt idx="32">
                  <c:v>2007.0</c:v>
                </c:pt>
                <c:pt idx="33">
                  <c:v>2008.0</c:v>
                </c:pt>
                <c:pt idx="34">
                  <c:v>2009.0</c:v>
                </c:pt>
                <c:pt idx="35">
                  <c:v>2010.0</c:v>
                </c:pt>
                <c:pt idx="36">
                  <c:v>2011.0</c:v>
                </c:pt>
                <c:pt idx="37">
                  <c:v>2012.0</c:v>
                </c:pt>
                <c:pt idx="38">
                  <c:v>2013.0</c:v>
                </c:pt>
                <c:pt idx="39">
                  <c:v>2014.0</c:v>
                </c:pt>
                <c:pt idx="40">
                  <c:v>2015.0</c:v>
                </c:pt>
                <c:pt idx="41">
                  <c:v>2016.0</c:v>
                </c:pt>
                <c:pt idx="42">
                  <c:v>2017.0</c:v>
                </c:pt>
                <c:pt idx="43">
                  <c:v>2018.0</c:v>
                </c:pt>
                <c:pt idx="44">
                  <c:v>2019.0</c:v>
                </c:pt>
                <c:pt idx="45">
                  <c:v>2020.0</c:v>
                </c:pt>
                <c:pt idx="46">
                  <c:v>2021.0</c:v>
                </c:pt>
                <c:pt idx="47">
                  <c:v>2022.0</c:v>
                </c:pt>
                <c:pt idx="48">
                  <c:v>2023.0</c:v>
                </c:pt>
                <c:pt idx="49">
                  <c:v>2024.0</c:v>
                </c:pt>
                <c:pt idx="50">
                  <c:v>2025.0</c:v>
                </c:pt>
              </c:numCache>
            </c:numRef>
          </c:cat>
          <c:val>
            <c:numRef>
              <c:f>Sheet1!$S$2:$S$52</c:f>
              <c:numCache>
                <c:formatCode>General</c:formatCode>
                <c:ptCount val="51"/>
                <c:pt idx="2" formatCode="0.000">
                  <c:v>-0.129733333333338</c:v>
                </c:pt>
                <c:pt idx="3" formatCode="0.000">
                  <c:v>0.0198666666666596</c:v>
                </c:pt>
                <c:pt idx="4" formatCode="0.000">
                  <c:v>0.012666666666665</c:v>
                </c:pt>
                <c:pt idx="5" formatCode="0.000">
                  <c:v>0.0480666666666635</c:v>
                </c:pt>
                <c:pt idx="6" formatCode="0.000">
                  <c:v>0.0988666666666673</c:v>
                </c:pt>
                <c:pt idx="7" formatCode="0.000">
                  <c:v>0.234666666666668</c:v>
                </c:pt>
                <c:pt idx="8" formatCode="0.000">
                  <c:v>0.0866666666666716</c:v>
                </c:pt>
                <c:pt idx="9" formatCode="0.000">
                  <c:v>0.139066666666666</c:v>
                </c:pt>
                <c:pt idx="10" formatCode="0.000">
                  <c:v>0.266066666666664</c:v>
                </c:pt>
                <c:pt idx="11" formatCode="0.000">
                  <c:v>0.382266666666662</c:v>
                </c:pt>
                <c:pt idx="12" formatCode="0.000">
                  <c:v>0.241666666666661</c:v>
                </c:pt>
                <c:pt idx="13" formatCode="0.000">
                  <c:v>0.385666666666661</c:v>
                </c:pt>
                <c:pt idx="14" formatCode="0.000">
                  <c:v>0.465266666666666</c:v>
                </c:pt>
                <c:pt idx="15" formatCode="0.000">
                  <c:v>0.43046666666667</c:v>
                </c:pt>
                <c:pt idx="16" formatCode="0.000">
                  <c:v>0.184466666666672</c:v>
                </c:pt>
                <c:pt idx="17" formatCode="0.000">
                  <c:v>0.19226666666667</c:v>
                </c:pt>
                <c:pt idx="18" formatCode="0.000">
                  <c:v>0.191266666666671</c:v>
                </c:pt>
                <c:pt idx="19" formatCode="0.000">
                  <c:v>0.35546666666667</c:v>
                </c:pt>
                <c:pt idx="20" formatCode="0.000">
                  <c:v>0.38046666666667</c:v>
                </c:pt>
                <c:pt idx="21" formatCode="0.000">
                  <c:v>0.475066666666667</c:v>
                </c:pt>
                <c:pt idx="22" formatCode="0.000">
                  <c:v>0.495466666666668</c:v>
                </c:pt>
                <c:pt idx="23" formatCode="0.000">
                  <c:v>0.613266666666668</c:v>
                </c:pt>
                <c:pt idx="24" formatCode="0.000">
                  <c:v>0.557466666666669</c:v>
                </c:pt>
                <c:pt idx="25" formatCode="0.000">
                  <c:v>0.696466666666667</c:v>
                </c:pt>
                <c:pt idx="26" formatCode="0.000">
                  <c:v>0.723866666666667</c:v>
                </c:pt>
                <c:pt idx="27" formatCode="0.000">
                  <c:v>0.842666666666666</c:v>
                </c:pt>
                <c:pt idx="28" formatCode="0.000">
                  <c:v>0.862666666666665</c:v>
                </c:pt>
                <c:pt idx="29" formatCode="0.000">
                  <c:v>0.868266666666663</c:v>
                </c:pt>
                <c:pt idx="30" formatCode="0.000">
                  <c:v>0.860066666666664</c:v>
                </c:pt>
                <c:pt idx="31" formatCode="0.000">
                  <c:v>0.870066666666666</c:v>
                </c:pt>
                <c:pt idx="32" formatCode="0.000">
                  <c:v>0.912666666666665</c:v>
                </c:pt>
                <c:pt idx="33" formatCode="0.000">
                  <c:v>0.944066666666667</c:v>
                </c:pt>
                <c:pt idx="34" formatCode="0.000">
                  <c:v>0.993066666666668</c:v>
                </c:pt>
                <c:pt idx="35" formatCode="0.000">
                  <c:v>0.877866666666669</c:v>
                </c:pt>
                <c:pt idx="36" formatCode="0.000">
                  <c:v>1.015666666666668</c:v>
                </c:pt>
                <c:pt idx="37" formatCode="0.000">
                  <c:v>1.123466666666671</c:v>
                </c:pt>
                <c:pt idx="38" formatCode="0.000">
                  <c:v>1.118066666666668</c:v>
                </c:pt>
                <c:pt idx="39" formatCode="0.000">
                  <c:v>1.108066666666666</c:v>
                </c:pt>
                <c:pt idx="40" formatCode="0.000">
                  <c:v>1.237666666666665</c:v>
                </c:pt>
                <c:pt idx="41" formatCode="0.000">
                  <c:v>1.233066666666666</c:v>
                </c:pt>
                <c:pt idx="42" formatCode="0.000">
                  <c:v>1.228866666666663</c:v>
                </c:pt>
                <c:pt idx="43" formatCode="0.000">
                  <c:v>1.331466666666664</c:v>
                </c:pt>
                <c:pt idx="44" formatCode="0.000">
                  <c:v>1.385266666666665</c:v>
                </c:pt>
                <c:pt idx="45" formatCode="0.000">
                  <c:v>1.289466666666662</c:v>
                </c:pt>
                <c:pt idx="46" formatCode="0.000">
                  <c:v>1.294266666666662</c:v>
                </c:pt>
                <c:pt idx="47" formatCode="0.000">
                  <c:v>1.321066666666665</c:v>
                </c:pt>
                <c:pt idx="48" formatCode="0.000">
                  <c:v>1.343466666666664</c:v>
                </c:pt>
              </c:numCache>
            </c:numRef>
          </c:val>
          <c:smooth val="0"/>
        </c:ser>
        <c:ser>
          <c:idx val="18"/>
          <c:order val="18"/>
          <c:tx>
            <c:strRef>
              <c:f>Sheet1!$T$1</c:f>
              <c:strCache>
                <c:ptCount val="1"/>
                <c:pt idx="0">
                  <c:v>GISS-E2-H (16 runs)</c:v>
                </c:pt>
              </c:strCache>
            </c:strRef>
          </c:tx>
          <c:spPr>
            <a:ln w="19050" cmpd="sng">
              <a:prstDash val="solid"/>
            </a:ln>
          </c:spPr>
          <c:marker>
            <c:symbol val="none"/>
          </c:marker>
          <c:cat>
            <c:numRef>
              <c:f>Sheet1!$A$2:$A$52</c:f>
              <c:numCache>
                <c:formatCode>General</c:formatCode>
                <c:ptCount val="51"/>
                <c:pt idx="0">
                  <c:v>1975.0</c:v>
                </c:pt>
                <c:pt idx="1">
                  <c:v>1976.0</c:v>
                </c:pt>
                <c:pt idx="2">
                  <c:v>1977.0</c:v>
                </c:pt>
                <c:pt idx="3">
                  <c:v>1978.0</c:v>
                </c:pt>
                <c:pt idx="4">
                  <c:v>1979.0</c:v>
                </c:pt>
                <c:pt idx="5">
                  <c:v>1980.0</c:v>
                </c:pt>
                <c:pt idx="6">
                  <c:v>1981.0</c:v>
                </c:pt>
                <c:pt idx="7">
                  <c:v>1982.0</c:v>
                </c:pt>
                <c:pt idx="8">
                  <c:v>1983.0</c:v>
                </c:pt>
                <c:pt idx="9">
                  <c:v>1984.0</c:v>
                </c:pt>
                <c:pt idx="10">
                  <c:v>1985.0</c:v>
                </c:pt>
                <c:pt idx="11">
                  <c:v>1986.0</c:v>
                </c:pt>
                <c:pt idx="12">
                  <c:v>1987.0</c:v>
                </c:pt>
                <c:pt idx="13">
                  <c:v>1988.0</c:v>
                </c:pt>
                <c:pt idx="14">
                  <c:v>1989.0</c:v>
                </c:pt>
                <c:pt idx="15">
                  <c:v>1990.0</c:v>
                </c:pt>
                <c:pt idx="16">
                  <c:v>1991.0</c:v>
                </c:pt>
                <c:pt idx="17">
                  <c:v>1992.0</c:v>
                </c:pt>
                <c:pt idx="18">
                  <c:v>1993.0</c:v>
                </c:pt>
                <c:pt idx="19">
                  <c:v>1994.0</c:v>
                </c:pt>
                <c:pt idx="20">
                  <c:v>1995.0</c:v>
                </c:pt>
                <c:pt idx="21">
                  <c:v>1996.0</c:v>
                </c:pt>
                <c:pt idx="22">
                  <c:v>1997.0</c:v>
                </c:pt>
                <c:pt idx="23">
                  <c:v>1998.0</c:v>
                </c:pt>
                <c:pt idx="24">
                  <c:v>1999.0</c:v>
                </c:pt>
                <c:pt idx="25">
                  <c:v>2000.0</c:v>
                </c:pt>
                <c:pt idx="26">
                  <c:v>2001.0</c:v>
                </c:pt>
                <c:pt idx="27">
                  <c:v>2002.0</c:v>
                </c:pt>
                <c:pt idx="28">
                  <c:v>2003.0</c:v>
                </c:pt>
                <c:pt idx="29">
                  <c:v>2004.0</c:v>
                </c:pt>
                <c:pt idx="30">
                  <c:v>2005.0</c:v>
                </c:pt>
                <c:pt idx="31">
                  <c:v>2006.0</c:v>
                </c:pt>
                <c:pt idx="32">
                  <c:v>2007.0</c:v>
                </c:pt>
                <c:pt idx="33">
                  <c:v>2008.0</c:v>
                </c:pt>
                <c:pt idx="34">
                  <c:v>2009.0</c:v>
                </c:pt>
                <c:pt idx="35">
                  <c:v>2010.0</c:v>
                </c:pt>
                <c:pt idx="36">
                  <c:v>2011.0</c:v>
                </c:pt>
                <c:pt idx="37">
                  <c:v>2012.0</c:v>
                </c:pt>
                <c:pt idx="38">
                  <c:v>2013.0</c:v>
                </c:pt>
                <c:pt idx="39">
                  <c:v>2014.0</c:v>
                </c:pt>
                <c:pt idx="40">
                  <c:v>2015.0</c:v>
                </c:pt>
                <c:pt idx="41">
                  <c:v>2016.0</c:v>
                </c:pt>
                <c:pt idx="42">
                  <c:v>2017.0</c:v>
                </c:pt>
                <c:pt idx="43">
                  <c:v>2018.0</c:v>
                </c:pt>
                <c:pt idx="44">
                  <c:v>2019.0</c:v>
                </c:pt>
                <c:pt idx="45">
                  <c:v>2020.0</c:v>
                </c:pt>
                <c:pt idx="46">
                  <c:v>2021.0</c:v>
                </c:pt>
                <c:pt idx="47">
                  <c:v>2022.0</c:v>
                </c:pt>
                <c:pt idx="48">
                  <c:v>2023.0</c:v>
                </c:pt>
                <c:pt idx="49">
                  <c:v>2024.0</c:v>
                </c:pt>
                <c:pt idx="50">
                  <c:v>2025.0</c:v>
                </c:pt>
              </c:numCache>
            </c:numRef>
          </c:cat>
          <c:val>
            <c:numRef>
              <c:f>Sheet1!$T$2:$T$52</c:f>
              <c:numCache>
                <c:formatCode>General</c:formatCode>
                <c:ptCount val="51"/>
                <c:pt idx="2" formatCode="0.000">
                  <c:v>0.080241964285715</c:v>
                </c:pt>
                <c:pt idx="3" formatCode="0.000">
                  <c:v>0.114691964285715</c:v>
                </c:pt>
                <c:pt idx="4" formatCode="0.000">
                  <c:v>0.160516964285715</c:v>
                </c:pt>
                <c:pt idx="5" formatCode="0.000">
                  <c:v>0.199091964285715</c:v>
                </c:pt>
                <c:pt idx="6" formatCode="0.000">
                  <c:v>0.166666964285716</c:v>
                </c:pt>
                <c:pt idx="7" formatCode="0.000">
                  <c:v>0.102366964285716</c:v>
                </c:pt>
                <c:pt idx="8" formatCode="0.000">
                  <c:v>0.0684544642857152</c:v>
                </c:pt>
                <c:pt idx="9" formatCode="0.000">
                  <c:v>0.064541964285715</c:v>
                </c:pt>
                <c:pt idx="10" formatCode="0.000">
                  <c:v>0.0737044642857143</c:v>
                </c:pt>
                <c:pt idx="11" formatCode="0.000">
                  <c:v>0.131516964285715</c:v>
                </c:pt>
                <c:pt idx="12" formatCode="0.000">
                  <c:v>0.215266964285714</c:v>
                </c:pt>
                <c:pt idx="13" formatCode="0.000">
                  <c:v>0.273141964285714</c:v>
                </c:pt>
                <c:pt idx="14" formatCode="0.000">
                  <c:v>0.308479464285713</c:v>
                </c:pt>
                <c:pt idx="15" formatCode="0.000">
                  <c:v>0.277816964285713</c:v>
                </c:pt>
                <c:pt idx="16" formatCode="0.000">
                  <c:v>0.225954464285712</c:v>
                </c:pt>
                <c:pt idx="17" formatCode="0.000">
                  <c:v>0.184216964285712</c:v>
                </c:pt>
                <c:pt idx="18" formatCode="0.000">
                  <c:v>0.146916964285712</c:v>
                </c:pt>
                <c:pt idx="19" formatCode="0.000">
                  <c:v>0.138304464285713</c:v>
                </c:pt>
                <c:pt idx="20" formatCode="0.000">
                  <c:v>0.200041964285713</c:v>
                </c:pt>
                <c:pt idx="21" formatCode="0.000">
                  <c:v>0.294304464285714</c:v>
                </c:pt>
                <c:pt idx="22" formatCode="0.000">
                  <c:v>0.343541964285715</c:v>
                </c:pt>
                <c:pt idx="23" formatCode="0.000">
                  <c:v>0.400204464285715</c:v>
                </c:pt>
                <c:pt idx="24" formatCode="0.000">
                  <c:v>0.477191964285716</c:v>
                </c:pt>
                <c:pt idx="25" formatCode="0.000">
                  <c:v>0.528266964285716</c:v>
                </c:pt>
                <c:pt idx="26" formatCode="0.000">
                  <c:v>0.540679464285716</c:v>
                </c:pt>
                <c:pt idx="27" formatCode="0.000">
                  <c:v>0.611054464285715</c:v>
                </c:pt>
                <c:pt idx="28" formatCode="0.000">
                  <c:v>0.670366964285713</c:v>
                </c:pt>
                <c:pt idx="29" formatCode="0.000">
                  <c:v>0.680529464285712</c:v>
                </c:pt>
                <c:pt idx="30" formatCode="0.000">
                  <c:v>0.681804464285711</c:v>
                </c:pt>
                <c:pt idx="31" formatCode="0.000">
                  <c:v>0.711841964285712</c:v>
                </c:pt>
                <c:pt idx="32" formatCode="0.000">
                  <c:v>0.723341964285713</c:v>
                </c:pt>
                <c:pt idx="33" formatCode="0.000">
                  <c:v>0.727816964285715</c:v>
                </c:pt>
                <c:pt idx="34" formatCode="0.000">
                  <c:v>0.724841964285715</c:v>
                </c:pt>
                <c:pt idx="35" formatCode="0.000">
                  <c:v>0.766129464285715</c:v>
                </c:pt>
                <c:pt idx="36" formatCode="0.000">
                  <c:v>0.800854464285715</c:v>
                </c:pt>
                <c:pt idx="37" formatCode="0.000">
                  <c:v>0.853041964285716</c:v>
                </c:pt>
                <c:pt idx="38" formatCode="0.000">
                  <c:v>0.891366964285715</c:v>
                </c:pt>
                <c:pt idx="39" formatCode="0.000">
                  <c:v>0.925079464285717</c:v>
                </c:pt>
                <c:pt idx="40" formatCode="0.000">
                  <c:v>0.951804464285716</c:v>
                </c:pt>
                <c:pt idx="41" formatCode="0.000">
                  <c:v>0.970254464285716</c:v>
                </c:pt>
                <c:pt idx="42" formatCode="0.000">
                  <c:v>0.972391964285716</c:v>
                </c:pt>
                <c:pt idx="43" formatCode="0.000">
                  <c:v>0.985054464285716</c:v>
                </c:pt>
                <c:pt idx="44" formatCode="0.000">
                  <c:v>1.022941964285716</c:v>
                </c:pt>
                <c:pt idx="45" formatCode="0.000">
                  <c:v>1.056354464285716</c:v>
                </c:pt>
                <c:pt idx="46" formatCode="0.000">
                  <c:v>1.093654464285718</c:v>
                </c:pt>
                <c:pt idx="47" formatCode="0.000">
                  <c:v>1.124191964285717</c:v>
                </c:pt>
                <c:pt idx="48" formatCode="0.000">
                  <c:v>1.172979464285717</c:v>
                </c:pt>
              </c:numCache>
            </c:numRef>
          </c:val>
          <c:smooth val="0"/>
        </c:ser>
        <c:ser>
          <c:idx val="19"/>
          <c:order val="19"/>
          <c:tx>
            <c:strRef>
              <c:f>Sheet1!$U$1</c:f>
              <c:strCache>
                <c:ptCount val="1"/>
                <c:pt idx="0">
                  <c:v>GISS-E2-R (18 runs)</c:v>
                </c:pt>
              </c:strCache>
            </c:strRef>
          </c:tx>
          <c:spPr>
            <a:ln w="19050" cmpd="sng">
              <a:prstDash val="solid"/>
            </a:ln>
          </c:spPr>
          <c:marker>
            <c:symbol val="none"/>
          </c:marker>
          <c:cat>
            <c:numRef>
              <c:f>Sheet1!$A$2:$A$52</c:f>
              <c:numCache>
                <c:formatCode>General</c:formatCode>
                <c:ptCount val="51"/>
                <c:pt idx="0">
                  <c:v>1975.0</c:v>
                </c:pt>
                <c:pt idx="1">
                  <c:v>1976.0</c:v>
                </c:pt>
                <c:pt idx="2">
                  <c:v>1977.0</c:v>
                </c:pt>
                <c:pt idx="3">
                  <c:v>1978.0</c:v>
                </c:pt>
                <c:pt idx="4">
                  <c:v>1979.0</c:v>
                </c:pt>
                <c:pt idx="5">
                  <c:v>1980.0</c:v>
                </c:pt>
                <c:pt idx="6">
                  <c:v>1981.0</c:v>
                </c:pt>
                <c:pt idx="7">
                  <c:v>1982.0</c:v>
                </c:pt>
                <c:pt idx="8">
                  <c:v>1983.0</c:v>
                </c:pt>
                <c:pt idx="9">
                  <c:v>1984.0</c:v>
                </c:pt>
                <c:pt idx="10">
                  <c:v>1985.0</c:v>
                </c:pt>
                <c:pt idx="11">
                  <c:v>1986.0</c:v>
                </c:pt>
                <c:pt idx="12">
                  <c:v>1987.0</c:v>
                </c:pt>
                <c:pt idx="13">
                  <c:v>1988.0</c:v>
                </c:pt>
                <c:pt idx="14">
                  <c:v>1989.0</c:v>
                </c:pt>
                <c:pt idx="15">
                  <c:v>1990.0</c:v>
                </c:pt>
                <c:pt idx="16">
                  <c:v>1991.0</c:v>
                </c:pt>
                <c:pt idx="17">
                  <c:v>1992.0</c:v>
                </c:pt>
                <c:pt idx="18">
                  <c:v>1993.0</c:v>
                </c:pt>
                <c:pt idx="19">
                  <c:v>1994.0</c:v>
                </c:pt>
                <c:pt idx="20">
                  <c:v>1995.0</c:v>
                </c:pt>
                <c:pt idx="21">
                  <c:v>1996.0</c:v>
                </c:pt>
                <c:pt idx="22">
                  <c:v>1997.0</c:v>
                </c:pt>
                <c:pt idx="23">
                  <c:v>1998.0</c:v>
                </c:pt>
                <c:pt idx="24">
                  <c:v>1999.0</c:v>
                </c:pt>
                <c:pt idx="25">
                  <c:v>2000.0</c:v>
                </c:pt>
                <c:pt idx="26">
                  <c:v>2001.0</c:v>
                </c:pt>
                <c:pt idx="27">
                  <c:v>2002.0</c:v>
                </c:pt>
                <c:pt idx="28">
                  <c:v>2003.0</c:v>
                </c:pt>
                <c:pt idx="29">
                  <c:v>2004.0</c:v>
                </c:pt>
                <c:pt idx="30">
                  <c:v>2005.0</c:v>
                </c:pt>
                <c:pt idx="31">
                  <c:v>2006.0</c:v>
                </c:pt>
                <c:pt idx="32">
                  <c:v>2007.0</c:v>
                </c:pt>
                <c:pt idx="33">
                  <c:v>2008.0</c:v>
                </c:pt>
                <c:pt idx="34">
                  <c:v>2009.0</c:v>
                </c:pt>
                <c:pt idx="35">
                  <c:v>2010.0</c:v>
                </c:pt>
                <c:pt idx="36">
                  <c:v>2011.0</c:v>
                </c:pt>
                <c:pt idx="37">
                  <c:v>2012.0</c:v>
                </c:pt>
                <c:pt idx="38">
                  <c:v>2013.0</c:v>
                </c:pt>
                <c:pt idx="39">
                  <c:v>2014.0</c:v>
                </c:pt>
                <c:pt idx="40">
                  <c:v>2015.0</c:v>
                </c:pt>
                <c:pt idx="41">
                  <c:v>2016.0</c:v>
                </c:pt>
                <c:pt idx="42">
                  <c:v>2017.0</c:v>
                </c:pt>
                <c:pt idx="43">
                  <c:v>2018.0</c:v>
                </c:pt>
                <c:pt idx="44">
                  <c:v>2019.0</c:v>
                </c:pt>
                <c:pt idx="45">
                  <c:v>2020.0</c:v>
                </c:pt>
                <c:pt idx="46">
                  <c:v>2021.0</c:v>
                </c:pt>
                <c:pt idx="47">
                  <c:v>2022.0</c:v>
                </c:pt>
                <c:pt idx="48">
                  <c:v>2023.0</c:v>
                </c:pt>
                <c:pt idx="49">
                  <c:v>2024.0</c:v>
                </c:pt>
                <c:pt idx="50">
                  <c:v>2025.0</c:v>
                </c:pt>
              </c:numCache>
            </c:numRef>
          </c:cat>
          <c:val>
            <c:numRef>
              <c:f>Sheet1!$U$2:$U$52</c:f>
              <c:numCache>
                <c:formatCode>General</c:formatCode>
                <c:ptCount val="51"/>
                <c:pt idx="2" formatCode="0.000">
                  <c:v>0.0849857142857118</c:v>
                </c:pt>
                <c:pt idx="3" formatCode="0.000">
                  <c:v>0.114641269841268</c:v>
                </c:pt>
                <c:pt idx="4" formatCode="0.000">
                  <c:v>0.173241269841269</c:v>
                </c:pt>
                <c:pt idx="5" formatCode="0.000">
                  <c:v>0.211074603174604</c:v>
                </c:pt>
                <c:pt idx="6" formatCode="0.000">
                  <c:v>0.190585714285715</c:v>
                </c:pt>
                <c:pt idx="7" formatCode="0.000">
                  <c:v>0.16084126984127</c:v>
                </c:pt>
                <c:pt idx="8" formatCode="0.000">
                  <c:v>0.135363492063491</c:v>
                </c:pt>
                <c:pt idx="9" formatCode="0.000">
                  <c:v>0.11925238095238</c:v>
                </c:pt>
                <c:pt idx="10" formatCode="0.000">
                  <c:v>0.107152380952379</c:v>
                </c:pt>
                <c:pt idx="11" formatCode="0.000">
                  <c:v>0.153041269841268</c:v>
                </c:pt>
                <c:pt idx="12" formatCode="0.000">
                  <c:v>0.211996825396824</c:v>
                </c:pt>
                <c:pt idx="13" formatCode="0.000">
                  <c:v>0.272107936507936</c:v>
                </c:pt>
                <c:pt idx="14" formatCode="0.000">
                  <c:v>0.312330158730157</c:v>
                </c:pt>
                <c:pt idx="15" formatCode="0.000">
                  <c:v>0.275719047619046</c:v>
                </c:pt>
                <c:pt idx="16" formatCode="0.000">
                  <c:v>0.205374603174602</c:v>
                </c:pt>
                <c:pt idx="17" formatCode="0.000">
                  <c:v>0.160874603174601</c:v>
                </c:pt>
                <c:pt idx="18" formatCode="0.000">
                  <c:v>0.132585714285711</c:v>
                </c:pt>
                <c:pt idx="19" formatCode="0.000">
                  <c:v>0.110352380952377</c:v>
                </c:pt>
                <c:pt idx="20" formatCode="0.000">
                  <c:v>0.165107936507932</c:v>
                </c:pt>
                <c:pt idx="21" formatCode="0.000">
                  <c:v>0.255741269841265</c:v>
                </c:pt>
                <c:pt idx="22" formatCode="0.000">
                  <c:v>0.340252380952377</c:v>
                </c:pt>
                <c:pt idx="23" formatCode="0.000">
                  <c:v>0.414796825396822</c:v>
                </c:pt>
                <c:pt idx="24" formatCode="0.000">
                  <c:v>0.494241269841268</c:v>
                </c:pt>
                <c:pt idx="25" formatCode="0.000">
                  <c:v>0.568207936507934</c:v>
                </c:pt>
                <c:pt idx="26" formatCode="0.000">
                  <c:v>0.632596825396822</c:v>
                </c:pt>
                <c:pt idx="27" formatCode="0.000">
                  <c:v>0.673974603174598</c:v>
                </c:pt>
                <c:pt idx="28" formatCode="0.000">
                  <c:v>0.695263492063486</c:v>
                </c:pt>
                <c:pt idx="29" formatCode="0.000">
                  <c:v>0.707507936507931</c:v>
                </c:pt>
                <c:pt idx="30" formatCode="0.000">
                  <c:v>0.724830158730153</c:v>
                </c:pt>
                <c:pt idx="31" formatCode="0.000">
                  <c:v>0.732519047619043</c:v>
                </c:pt>
                <c:pt idx="32" formatCode="0.000">
                  <c:v>0.74358571428571</c:v>
                </c:pt>
                <c:pt idx="33" formatCode="0.000">
                  <c:v>0.765463492063489</c:v>
                </c:pt>
                <c:pt idx="34" formatCode="0.000">
                  <c:v>0.786752380952377</c:v>
                </c:pt>
                <c:pt idx="35" formatCode="0.000">
                  <c:v>0.803396825396823</c:v>
                </c:pt>
                <c:pt idx="36" formatCode="0.000">
                  <c:v>0.838252380952377</c:v>
                </c:pt>
                <c:pt idx="37" formatCode="0.000">
                  <c:v>0.878419047619044</c:v>
                </c:pt>
                <c:pt idx="38" formatCode="0.000">
                  <c:v>0.907807936507932</c:v>
                </c:pt>
                <c:pt idx="39" formatCode="0.000">
                  <c:v>0.93848571428571</c:v>
                </c:pt>
                <c:pt idx="40" formatCode="0.000">
                  <c:v>0.950974603174598</c:v>
                </c:pt>
                <c:pt idx="41" formatCode="0.000">
                  <c:v>0.961630158730155</c:v>
                </c:pt>
                <c:pt idx="42" formatCode="0.000">
                  <c:v>0.973707936507934</c:v>
                </c:pt>
                <c:pt idx="43" formatCode="0.000">
                  <c:v>0.973319047619047</c:v>
                </c:pt>
                <c:pt idx="44" formatCode="0.000">
                  <c:v>0.987719047619049</c:v>
                </c:pt>
                <c:pt idx="45" formatCode="0.000">
                  <c:v>1.019252380952382</c:v>
                </c:pt>
                <c:pt idx="46" formatCode="0.000">
                  <c:v>1.040385714285716</c:v>
                </c:pt>
                <c:pt idx="47" formatCode="0.000">
                  <c:v>1.08703015873016</c:v>
                </c:pt>
                <c:pt idx="48" formatCode="0.000">
                  <c:v>1.138807936507938</c:v>
                </c:pt>
              </c:numCache>
            </c:numRef>
          </c:val>
          <c:smooth val="0"/>
        </c:ser>
        <c:ser>
          <c:idx val="20"/>
          <c:order val="20"/>
          <c:tx>
            <c:strRef>
              <c:f>Sheet1!$V$1</c:f>
              <c:strCache>
                <c:ptCount val="1"/>
                <c:pt idx="0">
                  <c:v>HadGEM2-ES</c:v>
                </c:pt>
              </c:strCache>
            </c:strRef>
          </c:tx>
          <c:spPr>
            <a:ln w="19050" cmpd="sng">
              <a:prstDash val="sysDash"/>
            </a:ln>
          </c:spPr>
          <c:marker>
            <c:symbol val="none"/>
          </c:marker>
          <c:cat>
            <c:numRef>
              <c:f>Sheet1!$A$2:$A$52</c:f>
              <c:numCache>
                <c:formatCode>General</c:formatCode>
                <c:ptCount val="51"/>
                <c:pt idx="0">
                  <c:v>1975.0</c:v>
                </c:pt>
                <c:pt idx="1">
                  <c:v>1976.0</c:v>
                </c:pt>
                <c:pt idx="2">
                  <c:v>1977.0</c:v>
                </c:pt>
                <c:pt idx="3">
                  <c:v>1978.0</c:v>
                </c:pt>
                <c:pt idx="4">
                  <c:v>1979.0</c:v>
                </c:pt>
                <c:pt idx="5">
                  <c:v>1980.0</c:v>
                </c:pt>
                <c:pt idx="6">
                  <c:v>1981.0</c:v>
                </c:pt>
                <c:pt idx="7">
                  <c:v>1982.0</c:v>
                </c:pt>
                <c:pt idx="8">
                  <c:v>1983.0</c:v>
                </c:pt>
                <c:pt idx="9">
                  <c:v>1984.0</c:v>
                </c:pt>
                <c:pt idx="10">
                  <c:v>1985.0</c:v>
                </c:pt>
                <c:pt idx="11">
                  <c:v>1986.0</c:v>
                </c:pt>
                <c:pt idx="12">
                  <c:v>1987.0</c:v>
                </c:pt>
                <c:pt idx="13">
                  <c:v>1988.0</c:v>
                </c:pt>
                <c:pt idx="14">
                  <c:v>1989.0</c:v>
                </c:pt>
                <c:pt idx="15">
                  <c:v>1990.0</c:v>
                </c:pt>
                <c:pt idx="16">
                  <c:v>1991.0</c:v>
                </c:pt>
                <c:pt idx="17">
                  <c:v>1992.0</c:v>
                </c:pt>
                <c:pt idx="18">
                  <c:v>1993.0</c:v>
                </c:pt>
                <c:pt idx="19">
                  <c:v>1994.0</c:v>
                </c:pt>
                <c:pt idx="20">
                  <c:v>1995.0</c:v>
                </c:pt>
                <c:pt idx="21">
                  <c:v>1996.0</c:v>
                </c:pt>
                <c:pt idx="22">
                  <c:v>1997.0</c:v>
                </c:pt>
                <c:pt idx="23">
                  <c:v>1998.0</c:v>
                </c:pt>
                <c:pt idx="24">
                  <c:v>1999.0</c:v>
                </c:pt>
                <c:pt idx="25">
                  <c:v>2000.0</c:v>
                </c:pt>
                <c:pt idx="26">
                  <c:v>2001.0</c:v>
                </c:pt>
                <c:pt idx="27">
                  <c:v>2002.0</c:v>
                </c:pt>
                <c:pt idx="28">
                  <c:v>2003.0</c:v>
                </c:pt>
                <c:pt idx="29">
                  <c:v>2004.0</c:v>
                </c:pt>
                <c:pt idx="30">
                  <c:v>2005.0</c:v>
                </c:pt>
                <c:pt idx="31">
                  <c:v>2006.0</c:v>
                </c:pt>
                <c:pt idx="32">
                  <c:v>2007.0</c:v>
                </c:pt>
                <c:pt idx="33">
                  <c:v>2008.0</c:v>
                </c:pt>
                <c:pt idx="34">
                  <c:v>2009.0</c:v>
                </c:pt>
                <c:pt idx="35">
                  <c:v>2010.0</c:v>
                </c:pt>
                <c:pt idx="36">
                  <c:v>2011.0</c:v>
                </c:pt>
                <c:pt idx="37">
                  <c:v>2012.0</c:v>
                </c:pt>
                <c:pt idx="38">
                  <c:v>2013.0</c:v>
                </c:pt>
                <c:pt idx="39">
                  <c:v>2014.0</c:v>
                </c:pt>
                <c:pt idx="40">
                  <c:v>2015.0</c:v>
                </c:pt>
                <c:pt idx="41">
                  <c:v>2016.0</c:v>
                </c:pt>
                <c:pt idx="42">
                  <c:v>2017.0</c:v>
                </c:pt>
                <c:pt idx="43">
                  <c:v>2018.0</c:v>
                </c:pt>
                <c:pt idx="44">
                  <c:v>2019.0</c:v>
                </c:pt>
                <c:pt idx="45">
                  <c:v>2020.0</c:v>
                </c:pt>
                <c:pt idx="46">
                  <c:v>2021.0</c:v>
                </c:pt>
                <c:pt idx="47">
                  <c:v>2022.0</c:v>
                </c:pt>
                <c:pt idx="48">
                  <c:v>2023.0</c:v>
                </c:pt>
                <c:pt idx="49">
                  <c:v>2024.0</c:v>
                </c:pt>
                <c:pt idx="50">
                  <c:v>2025.0</c:v>
                </c:pt>
              </c:numCache>
            </c:numRef>
          </c:cat>
          <c:val>
            <c:numRef>
              <c:f>Sheet1!$V$2:$V$52</c:f>
              <c:numCache>
                <c:formatCode>General</c:formatCode>
                <c:ptCount val="51"/>
                <c:pt idx="2" formatCode="0.000">
                  <c:v>0.0466777777777791</c:v>
                </c:pt>
                <c:pt idx="3" formatCode="0.000">
                  <c:v>0.0799111111111129</c:v>
                </c:pt>
                <c:pt idx="4" formatCode="0.000">
                  <c:v>0.120044444444445</c:v>
                </c:pt>
                <c:pt idx="5" formatCode="0.000">
                  <c:v>0.14571111111111</c:v>
                </c:pt>
                <c:pt idx="6" formatCode="0.000">
                  <c:v>0.146677777777777</c:v>
                </c:pt>
                <c:pt idx="7" formatCode="0.000">
                  <c:v>0.144177777777776</c:v>
                </c:pt>
                <c:pt idx="8" formatCode="0.000">
                  <c:v>0.143911111111109</c:v>
                </c:pt>
                <c:pt idx="9" formatCode="0.000">
                  <c:v>0.169844444444444</c:v>
                </c:pt>
                <c:pt idx="10" formatCode="0.000">
                  <c:v>0.180111111111112</c:v>
                </c:pt>
                <c:pt idx="11" formatCode="0.000">
                  <c:v>0.205511111111111</c:v>
                </c:pt>
                <c:pt idx="12" formatCode="0.000">
                  <c:v>0.23811111111111</c:v>
                </c:pt>
                <c:pt idx="13" formatCode="0.000">
                  <c:v>0.273977777777778</c:v>
                </c:pt>
                <c:pt idx="14" formatCode="0.000">
                  <c:v>0.275044444444443</c:v>
                </c:pt>
                <c:pt idx="15" formatCode="0.000">
                  <c:v>0.278277777777776</c:v>
                </c:pt>
                <c:pt idx="16" formatCode="0.000">
                  <c:v>0.27481111111111</c:v>
                </c:pt>
                <c:pt idx="17" formatCode="0.000">
                  <c:v>0.239577777777778</c:v>
                </c:pt>
                <c:pt idx="18" formatCode="0.000">
                  <c:v>0.194077777777777</c:v>
                </c:pt>
                <c:pt idx="19" formatCode="0.000">
                  <c:v>0.141111111111112</c:v>
                </c:pt>
                <c:pt idx="20" formatCode="0.000">
                  <c:v>0.147511111111113</c:v>
                </c:pt>
                <c:pt idx="21" formatCode="0.000">
                  <c:v>0.195711111111113</c:v>
                </c:pt>
                <c:pt idx="22" formatCode="0.000">
                  <c:v>0.280444444444446</c:v>
                </c:pt>
                <c:pt idx="23" formatCode="0.000">
                  <c:v>0.351411111111113</c:v>
                </c:pt>
                <c:pt idx="24" formatCode="0.000">
                  <c:v>0.457611111111111</c:v>
                </c:pt>
                <c:pt idx="25" formatCode="0.000">
                  <c:v>0.552944444444444</c:v>
                </c:pt>
                <c:pt idx="26" formatCode="0.000">
                  <c:v>0.624577777777778</c:v>
                </c:pt>
                <c:pt idx="27" formatCode="0.000">
                  <c:v>0.662477777777778</c:v>
                </c:pt>
                <c:pt idx="28" formatCode="0.000">
                  <c:v>0.708544444444444</c:v>
                </c:pt>
                <c:pt idx="29" formatCode="0.000">
                  <c:v>0.749277777777778</c:v>
                </c:pt>
                <c:pt idx="30" formatCode="0.000">
                  <c:v>0.774944444444444</c:v>
                </c:pt>
                <c:pt idx="31" formatCode="0.000">
                  <c:v>0.771177777777777</c:v>
                </c:pt>
                <c:pt idx="32" formatCode="0.000">
                  <c:v>0.771711111111109</c:v>
                </c:pt>
                <c:pt idx="33" formatCode="0.000">
                  <c:v>0.779877777777776</c:v>
                </c:pt>
                <c:pt idx="34" formatCode="0.000">
                  <c:v>0.808677777777777</c:v>
                </c:pt>
                <c:pt idx="35" formatCode="0.000">
                  <c:v>0.82461111111111</c:v>
                </c:pt>
                <c:pt idx="36" formatCode="0.000">
                  <c:v>0.848311111111111</c:v>
                </c:pt>
                <c:pt idx="37" formatCode="0.000">
                  <c:v>0.902244444444444</c:v>
                </c:pt>
                <c:pt idx="38" formatCode="0.000">
                  <c:v>0.955844444444442</c:v>
                </c:pt>
                <c:pt idx="39" formatCode="0.000">
                  <c:v>0.99824444444444</c:v>
                </c:pt>
                <c:pt idx="40" formatCode="0.000">
                  <c:v>1.050844444444441</c:v>
                </c:pt>
                <c:pt idx="41" formatCode="0.000">
                  <c:v>1.111977777777775</c:v>
                </c:pt>
                <c:pt idx="42" formatCode="0.000">
                  <c:v>1.158277777777776</c:v>
                </c:pt>
                <c:pt idx="43" formatCode="0.000">
                  <c:v>1.195744444444444</c:v>
                </c:pt>
                <c:pt idx="44" formatCode="0.000">
                  <c:v>1.229477777777777</c:v>
                </c:pt>
                <c:pt idx="45" formatCode="0.000">
                  <c:v>1.257711111111108</c:v>
                </c:pt>
                <c:pt idx="46" formatCode="0.000">
                  <c:v>1.292411111111106</c:v>
                </c:pt>
                <c:pt idx="47" formatCode="0.000">
                  <c:v>1.323177777777772</c:v>
                </c:pt>
                <c:pt idx="48" formatCode="0.000">
                  <c:v>1.372144444444437</c:v>
                </c:pt>
              </c:numCache>
            </c:numRef>
          </c:val>
          <c:smooth val="0"/>
        </c:ser>
        <c:ser>
          <c:idx val="21"/>
          <c:order val="21"/>
          <c:tx>
            <c:strRef>
              <c:f>Sheet1!$W$1</c:f>
              <c:strCache>
                <c:ptCount val="1"/>
                <c:pt idx="0">
                  <c:v>INM-CM4</c:v>
                </c:pt>
              </c:strCache>
            </c:strRef>
          </c:tx>
          <c:spPr>
            <a:ln w="19050" cmpd="sng">
              <a:prstDash val="sysDash"/>
            </a:ln>
          </c:spPr>
          <c:marker>
            <c:symbol val="none"/>
          </c:marker>
          <c:cat>
            <c:numRef>
              <c:f>Sheet1!$A$2:$A$52</c:f>
              <c:numCache>
                <c:formatCode>General</c:formatCode>
                <c:ptCount val="51"/>
                <c:pt idx="0">
                  <c:v>1975.0</c:v>
                </c:pt>
                <c:pt idx="1">
                  <c:v>1976.0</c:v>
                </c:pt>
                <c:pt idx="2">
                  <c:v>1977.0</c:v>
                </c:pt>
                <c:pt idx="3">
                  <c:v>1978.0</c:v>
                </c:pt>
                <c:pt idx="4">
                  <c:v>1979.0</c:v>
                </c:pt>
                <c:pt idx="5">
                  <c:v>1980.0</c:v>
                </c:pt>
                <c:pt idx="6">
                  <c:v>1981.0</c:v>
                </c:pt>
                <c:pt idx="7">
                  <c:v>1982.0</c:v>
                </c:pt>
                <c:pt idx="8">
                  <c:v>1983.0</c:v>
                </c:pt>
                <c:pt idx="9">
                  <c:v>1984.0</c:v>
                </c:pt>
                <c:pt idx="10">
                  <c:v>1985.0</c:v>
                </c:pt>
                <c:pt idx="11">
                  <c:v>1986.0</c:v>
                </c:pt>
                <c:pt idx="12">
                  <c:v>1987.0</c:v>
                </c:pt>
                <c:pt idx="13">
                  <c:v>1988.0</c:v>
                </c:pt>
                <c:pt idx="14">
                  <c:v>1989.0</c:v>
                </c:pt>
                <c:pt idx="15">
                  <c:v>1990.0</c:v>
                </c:pt>
                <c:pt idx="16">
                  <c:v>1991.0</c:v>
                </c:pt>
                <c:pt idx="17">
                  <c:v>1992.0</c:v>
                </c:pt>
                <c:pt idx="18">
                  <c:v>1993.0</c:v>
                </c:pt>
                <c:pt idx="19">
                  <c:v>1994.0</c:v>
                </c:pt>
                <c:pt idx="20">
                  <c:v>1995.0</c:v>
                </c:pt>
                <c:pt idx="21">
                  <c:v>1996.0</c:v>
                </c:pt>
                <c:pt idx="22">
                  <c:v>1997.0</c:v>
                </c:pt>
                <c:pt idx="23">
                  <c:v>1998.0</c:v>
                </c:pt>
                <c:pt idx="24">
                  <c:v>1999.0</c:v>
                </c:pt>
                <c:pt idx="25">
                  <c:v>2000.0</c:v>
                </c:pt>
                <c:pt idx="26">
                  <c:v>2001.0</c:v>
                </c:pt>
                <c:pt idx="27">
                  <c:v>2002.0</c:v>
                </c:pt>
                <c:pt idx="28">
                  <c:v>2003.0</c:v>
                </c:pt>
                <c:pt idx="29">
                  <c:v>2004.0</c:v>
                </c:pt>
                <c:pt idx="30">
                  <c:v>2005.0</c:v>
                </c:pt>
                <c:pt idx="31">
                  <c:v>2006.0</c:v>
                </c:pt>
                <c:pt idx="32">
                  <c:v>2007.0</c:v>
                </c:pt>
                <c:pt idx="33">
                  <c:v>2008.0</c:v>
                </c:pt>
                <c:pt idx="34">
                  <c:v>2009.0</c:v>
                </c:pt>
                <c:pt idx="35">
                  <c:v>2010.0</c:v>
                </c:pt>
                <c:pt idx="36">
                  <c:v>2011.0</c:v>
                </c:pt>
                <c:pt idx="37">
                  <c:v>2012.0</c:v>
                </c:pt>
                <c:pt idx="38">
                  <c:v>2013.0</c:v>
                </c:pt>
                <c:pt idx="39">
                  <c:v>2014.0</c:v>
                </c:pt>
                <c:pt idx="40">
                  <c:v>2015.0</c:v>
                </c:pt>
                <c:pt idx="41">
                  <c:v>2016.0</c:v>
                </c:pt>
                <c:pt idx="42">
                  <c:v>2017.0</c:v>
                </c:pt>
                <c:pt idx="43">
                  <c:v>2018.0</c:v>
                </c:pt>
                <c:pt idx="44">
                  <c:v>2019.0</c:v>
                </c:pt>
                <c:pt idx="45">
                  <c:v>2020.0</c:v>
                </c:pt>
                <c:pt idx="46">
                  <c:v>2021.0</c:v>
                </c:pt>
                <c:pt idx="47">
                  <c:v>2022.0</c:v>
                </c:pt>
                <c:pt idx="48">
                  <c:v>2023.0</c:v>
                </c:pt>
                <c:pt idx="49">
                  <c:v>2024.0</c:v>
                </c:pt>
                <c:pt idx="50">
                  <c:v>2025.0</c:v>
                </c:pt>
              </c:numCache>
            </c:numRef>
          </c:cat>
          <c:val>
            <c:numRef>
              <c:f>Sheet1!$W$2:$W$52</c:f>
              <c:numCache>
                <c:formatCode>General</c:formatCode>
                <c:ptCount val="51"/>
                <c:pt idx="2" formatCode="0.000">
                  <c:v>-0.0813666666666709</c:v>
                </c:pt>
                <c:pt idx="3" formatCode="0.000">
                  <c:v>-0.0541666666666718</c:v>
                </c:pt>
                <c:pt idx="4" formatCode="0.000">
                  <c:v>0.0102333333333287</c:v>
                </c:pt>
                <c:pt idx="5" formatCode="0.000">
                  <c:v>0.0380333333333307</c:v>
                </c:pt>
                <c:pt idx="6" formatCode="0.000">
                  <c:v>0.074233333333333</c:v>
                </c:pt>
                <c:pt idx="7" formatCode="0.000">
                  <c:v>0.0976333333333368</c:v>
                </c:pt>
                <c:pt idx="8" formatCode="0.000">
                  <c:v>0.111233333333334</c:v>
                </c:pt>
                <c:pt idx="9" formatCode="0.000">
                  <c:v>0.159833333333338</c:v>
                </c:pt>
                <c:pt idx="10" formatCode="0.000">
                  <c:v>0.176033333333336</c:v>
                </c:pt>
                <c:pt idx="11" formatCode="0.000">
                  <c:v>0.182633333333339</c:v>
                </c:pt>
                <c:pt idx="12" formatCode="0.000">
                  <c:v>0.149633333333341</c:v>
                </c:pt>
                <c:pt idx="13" formatCode="0.000">
                  <c:v>0.115433333333342</c:v>
                </c:pt>
                <c:pt idx="14" formatCode="0.000">
                  <c:v>0.0320333333333362</c:v>
                </c:pt>
                <c:pt idx="15" formatCode="0.000">
                  <c:v>0.0180333333333376</c:v>
                </c:pt>
                <c:pt idx="16" formatCode="0.000">
                  <c:v>-0.0099666666666654</c:v>
                </c:pt>
                <c:pt idx="17" formatCode="0.000">
                  <c:v>-0.0259666666666679</c:v>
                </c:pt>
                <c:pt idx="18" formatCode="0.000">
                  <c:v>0.0628333333333354</c:v>
                </c:pt>
                <c:pt idx="19" formatCode="0.000">
                  <c:v>0.139833333333334</c:v>
                </c:pt>
                <c:pt idx="20" formatCode="0.000">
                  <c:v>0.149033333333332</c:v>
                </c:pt>
                <c:pt idx="21" formatCode="0.000">
                  <c:v>0.143033333333332</c:v>
                </c:pt>
                <c:pt idx="22" formatCode="0.000">
                  <c:v>0.156233333333332</c:v>
                </c:pt>
                <c:pt idx="23" formatCode="0.000">
                  <c:v>0.12843333333333</c:v>
                </c:pt>
                <c:pt idx="24" formatCode="0.000">
                  <c:v>0.168433333333328</c:v>
                </c:pt>
                <c:pt idx="25" formatCode="0.000">
                  <c:v>0.208633333333327</c:v>
                </c:pt>
                <c:pt idx="26" formatCode="0.000">
                  <c:v>0.250633333333323</c:v>
                </c:pt>
                <c:pt idx="27" formatCode="0.000">
                  <c:v>0.322033333333323</c:v>
                </c:pt>
                <c:pt idx="28" formatCode="0.000">
                  <c:v>0.364633333333327</c:v>
                </c:pt>
                <c:pt idx="29" formatCode="0.000">
                  <c:v>0.354433333333329</c:v>
                </c:pt>
                <c:pt idx="30" formatCode="0.000">
                  <c:v>0.360033333333333</c:v>
                </c:pt>
                <c:pt idx="31" formatCode="0.000">
                  <c:v>0.394633333333334</c:v>
                </c:pt>
                <c:pt idx="32" formatCode="0.000">
                  <c:v>0.399433333333334</c:v>
                </c:pt>
                <c:pt idx="33" formatCode="0.000">
                  <c:v>0.402433333333331</c:v>
                </c:pt>
                <c:pt idx="34" formatCode="0.000">
                  <c:v>0.396833333333339</c:v>
                </c:pt>
                <c:pt idx="35" formatCode="0.000">
                  <c:v>0.415633333333337</c:v>
                </c:pt>
                <c:pt idx="36" formatCode="0.000">
                  <c:v>0.414833333333345</c:v>
                </c:pt>
                <c:pt idx="37" formatCode="0.000">
                  <c:v>0.422833333333349</c:v>
                </c:pt>
                <c:pt idx="38" formatCode="0.000">
                  <c:v>0.410433333333347</c:v>
                </c:pt>
                <c:pt idx="39" formatCode="0.000">
                  <c:v>0.399833333333347</c:v>
                </c:pt>
                <c:pt idx="40" formatCode="0.000">
                  <c:v>0.380833333333342</c:v>
                </c:pt>
                <c:pt idx="41" formatCode="0.000">
                  <c:v>0.377233333333336</c:v>
                </c:pt>
                <c:pt idx="42" formatCode="0.000">
                  <c:v>0.395233333333331</c:v>
                </c:pt>
                <c:pt idx="43" formatCode="0.000">
                  <c:v>0.397233333333329</c:v>
                </c:pt>
                <c:pt idx="44" formatCode="0.000">
                  <c:v>0.406033333333326</c:v>
                </c:pt>
                <c:pt idx="45" formatCode="0.000">
                  <c:v>0.432033333333336</c:v>
                </c:pt>
                <c:pt idx="46" formatCode="0.000">
                  <c:v>0.425233333333338</c:v>
                </c:pt>
                <c:pt idx="47" formatCode="0.000">
                  <c:v>0.405033333333338</c:v>
                </c:pt>
                <c:pt idx="48" formatCode="0.000">
                  <c:v>0.443633333333335</c:v>
                </c:pt>
              </c:numCache>
            </c:numRef>
          </c:val>
          <c:smooth val="0"/>
        </c:ser>
        <c:ser>
          <c:idx val="22"/>
          <c:order val="22"/>
          <c:tx>
            <c:strRef>
              <c:f>Sheet1!$X$1</c:f>
              <c:strCache>
                <c:ptCount val="1"/>
                <c:pt idx="0">
                  <c:v>IPSL-CM5A-LR</c:v>
                </c:pt>
              </c:strCache>
            </c:strRef>
          </c:tx>
          <c:spPr>
            <a:ln w="19050" cmpd="sng">
              <a:prstDash val="sysDash"/>
            </a:ln>
          </c:spPr>
          <c:marker>
            <c:symbol val="none"/>
          </c:marker>
          <c:cat>
            <c:numRef>
              <c:f>Sheet1!$A$2:$A$52</c:f>
              <c:numCache>
                <c:formatCode>General</c:formatCode>
                <c:ptCount val="51"/>
                <c:pt idx="0">
                  <c:v>1975.0</c:v>
                </c:pt>
                <c:pt idx="1">
                  <c:v>1976.0</c:v>
                </c:pt>
                <c:pt idx="2">
                  <c:v>1977.0</c:v>
                </c:pt>
                <c:pt idx="3">
                  <c:v>1978.0</c:v>
                </c:pt>
                <c:pt idx="4">
                  <c:v>1979.0</c:v>
                </c:pt>
                <c:pt idx="5">
                  <c:v>1980.0</c:v>
                </c:pt>
                <c:pt idx="6">
                  <c:v>1981.0</c:v>
                </c:pt>
                <c:pt idx="7">
                  <c:v>1982.0</c:v>
                </c:pt>
                <c:pt idx="8">
                  <c:v>1983.0</c:v>
                </c:pt>
                <c:pt idx="9">
                  <c:v>1984.0</c:v>
                </c:pt>
                <c:pt idx="10">
                  <c:v>1985.0</c:v>
                </c:pt>
                <c:pt idx="11">
                  <c:v>1986.0</c:v>
                </c:pt>
                <c:pt idx="12">
                  <c:v>1987.0</c:v>
                </c:pt>
                <c:pt idx="13">
                  <c:v>1988.0</c:v>
                </c:pt>
                <c:pt idx="14">
                  <c:v>1989.0</c:v>
                </c:pt>
                <c:pt idx="15">
                  <c:v>1990.0</c:v>
                </c:pt>
                <c:pt idx="16">
                  <c:v>1991.0</c:v>
                </c:pt>
                <c:pt idx="17">
                  <c:v>1992.0</c:v>
                </c:pt>
                <c:pt idx="18">
                  <c:v>1993.0</c:v>
                </c:pt>
                <c:pt idx="19">
                  <c:v>1994.0</c:v>
                </c:pt>
                <c:pt idx="20">
                  <c:v>1995.0</c:v>
                </c:pt>
                <c:pt idx="21">
                  <c:v>1996.0</c:v>
                </c:pt>
                <c:pt idx="22">
                  <c:v>1997.0</c:v>
                </c:pt>
                <c:pt idx="23">
                  <c:v>1998.0</c:v>
                </c:pt>
                <c:pt idx="24">
                  <c:v>1999.0</c:v>
                </c:pt>
                <c:pt idx="25">
                  <c:v>2000.0</c:v>
                </c:pt>
                <c:pt idx="26">
                  <c:v>2001.0</c:v>
                </c:pt>
                <c:pt idx="27">
                  <c:v>2002.0</c:v>
                </c:pt>
                <c:pt idx="28">
                  <c:v>2003.0</c:v>
                </c:pt>
                <c:pt idx="29">
                  <c:v>2004.0</c:v>
                </c:pt>
                <c:pt idx="30">
                  <c:v>2005.0</c:v>
                </c:pt>
                <c:pt idx="31">
                  <c:v>2006.0</c:v>
                </c:pt>
                <c:pt idx="32">
                  <c:v>2007.0</c:v>
                </c:pt>
                <c:pt idx="33">
                  <c:v>2008.0</c:v>
                </c:pt>
                <c:pt idx="34">
                  <c:v>2009.0</c:v>
                </c:pt>
                <c:pt idx="35">
                  <c:v>2010.0</c:v>
                </c:pt>
                <c:pt idx="36">
                  <c:v>2011.0</c:v>
                </c:pt>
                <c:pt idx="37">
                  <c:v>2012.0</c:v>
                </c:pt>
                <c:pt idx="38">
                  <c:v>2013.0</c:v>
                </c:pt>
                <c:pt idx="39">
                  <c:v>2014.0</c:v>
                </c:pt>
                <c:pt idx="40">
                  <c:v>2015.0</c:v>
                </c:pt>
                <c:pt idx="41">
                  <c:v>2016.0</c:v>
                </c:pt>
                <c:pt idx="42">
                  <c:v>2017.0</c:v>
                </c:pt>
                <c:pt idx="43">
                  <c:v>2018.0</c:v>
                </c:pt>
                <c:pt idx="44">
                  <c:v>2019.0</c:v>
                </c:pt>
                <c:pt idx="45">
                  <c:v>2020.0</c:v>
                </c:pt>
                <c:pt idx="46">
                  <c:v>2021.0</c:v>
                </c:pt>
                <c:pt idx="47">
                  <c:v>2022.0</c:v>
                </c:pt>
                <c:pt idx="48">
                  <c:v>2023.0</c:v>
                </c:pt>
                <c:pt idx="49">
                  <c:v>2024.0</c:v>
                </c:pt>
                <c:pt idx="50">
                  <c:v>2025.0</c:v>
                </c:pt>
              </c:numCache>
            </c:numRef>
          </c:cat>
          <c:val>
            <c:numRef>
              <c:f>Sheet1!$X$2:$X$52</c:f>
              <c:numCache>
                <c:formatCode>General</c:formatCode>
                <c:ptCount val="51"/>
                <c:pt idx="2" formatCode="0.000">
                  <c:v>-0.0224988095238144</c:v>
                </c:pt>
                <c:pt idx="3" formatCode="0.000">
                  <c:v>0.0326011904761873</c:v>
                </c:pt>
                <c:pt idx="4" formatCode="0.000">
                  <c:v>0.102251190476187</c:v>
                </c:pt>
                <c:pt idx="5" formatCode="0.000">
                  <c:v>0.146401190476189</c:v>
                </c:pt>
                <c:pt idx="6" formatCode="0.000">
                  <c:v>0.18225119047619</c:v>
                </c:pt>
                <c:pt idx="7" formatCode="0.000">
                  <c:v>0.216751190476191</c:v>
                </c:pt>
                <c:pt idx="8" formatCode="0.000">
                  <c:v>0.204101190476192</c:v>
                </c:pt>
                <c:pt idx="9" formatCode="0.000">
                  <c:v>0.139251190476191</c:v>
                </c:pt>
                <c:pt idx="10" formatCode="0.000">
                  <c:v>0.11025119047619</c:v>
                </c:pt>
                <c:pt idx="11" formatCode="0.000">
                  <c:v>0.144051190476191</c:v>
                </c:pt>
                <c:pt idx="12" formatCode="0.000">
                  <c:v>0.210751190476191</c:v>
                </c:pt>
                <c:pt idx="13" formatCode="0.000">
                  <c:v>0.315601190476188</c:v>
                </c:pt>
                <c:pt idx="14" formatCode="0.000">
                  <c:v>0.392751190476189</c:v>
                </c:pt>
                <c:pt idx="15" formatCode="0.000">
                  <c:v>0.417001190476188</c:v>
                </c:pt>
                <c:pt idx="16" formatCode="0.000">
                  <c:v>0.463851190476187</c:v>
                </c:pt>
                <c:pt idx="17" formatCode="0.000">
                  <c:v>0.432951190476187</c:v>
                </c:pt>
                <c:pt idx="18" formatCode="0.000">
                  <c:v>0.413801190476188</c:v>
                </c:pt>
                <c:pt idx="19" formatCode="0.000">
                  <c:v>0.436851190476188</c:v>
                </c:pt>
                <c:pt idx="20" formatCode="0.000">
                  <c:v>0.541351190476189</c:v>
                </c:pt>
                <c:pt idx="21" formatCode="0.000">
                  <c:v>0.617551190476191</c:v>
                </c:pt>
                <c:pt idx="22" formatCode="0.000">
                  <c:v>0.720551190476189</c:v>
                </c:pt>
                <c:pt idx="23" formatCode="0.000">
                  <c:v>0.831451190476187</c:v>
                </c:pt>
                <c:pt idx="24" formatCode="0.000">
                  <c:v>0.936151190476189</c:v>
                </c:pt>
                <c:pt idx="25" formatCode="0.000">
                  <c:v>0.993051190476189</c:v>
                </c:pt>
                <c:pt idx="26" formatCode="0.000">
                  <c:v>1.012501190476188</c:v>
                </c:pt>
                <c:pt idx="27" formatCode="0.000">
                  <c:v>1.064501190476189</c:v>
                </c:pt>
                <c:pt idx="28" formatCode="0.000">
                  <c:v>1.10225119047619</c:v>
                </c:pt>
                <c:pt idx="29" formatCode="0.000">
                  <c:v>1.10520119047619</c:v>
                </c:pt>
                <c:pt idx="30" formatCode="0.000">
                  <c:v>1.093951190476189</c:v>
                </c:pt>
                <c:pt idx="31" formatCode="0.000">
                  <c:v>1.115901190476189</c:v>
                </c:pt>
                <c:pt idx="32" formatCode="0.000">
                  <c:v>1.095501190476188</c:v>
                </c:pt>
                <c:pt idx="33" formatCode="0.000">
                  <c:v>1.075701190476189</c:v>
                </c:pt>
                <c:pt idx="34" formatCode="0.000">
                  <c:v>1.106751190476188</c:v>
                </c:pt>
                <c:pt idx="35" formatCode="0.000">
                  <c:v>1.173351190476186</c:v>
                </c:pt>
                <c:pt idx="36" formatCode="0.000">
                  <c:v>1.242801190476186</c:v>
                </c:pt>
                <c:pt idx="37" formatCode="0.000">
                  <c:v>1.351651190476189</c:v>
                </c:pt>
                <c:pt idx="38" formatCode="0.000">
                  <c:v>1.399151190476188</c:v>
                </c:pt>
                <c:pt idx="39" formatCode="0.000">
                  <c:v>1.423501190476188</c:v>
                </c:pt>
                <c:pt idx="40" formatCode="0.000">
                  <c:v>1.443901190476187</c:v>
                </c:pt>
                <c:pt idx="41" formatCode="0.000">
                  <c:v>1.447851190476186</c:v>
                </c:pt>
                <c:pt idx="42" formatCode="0.000">
                  <c:v>1.439151190476186</c:v>
                </c:pt>
                <c:pt idx="43" formatCode="0.000">
                  <c:v>1.450201190476183</c:v>
                </c:pt>
                <c:pt idx="44" formatCode="0.000">
                  <c:v>1.511001190476187</c:v>
                </c:pt>
                <c:pt idx="45" formatCode="0.000">
                  <c:v>1.585351190476191</c:v>
                </c:pt>
                <c:pt idx="46" formatCode="0.000">
                  <c:v>1.63710119047619</c:v>
                </c:pt>
                <c:pt idx="47" formatCode="0.000">
                  <c:v>1.67645119047619</c:v>
                </c:pt>
                <c:pt idx="48" formatCode="0.000">
                  <c:v>1.75625119047619</c:v>
                </c:pt>
              </c:numCache>
            </c:numRef>
          </c:val>
          <c:smooth val="0"/>
        </c:ser>
        <c:ser>
          <c:idx val="23"/>
          <c:order val="23"/>
          <c:tx>
            <c:strRef>
              <c:f>Sheet1!$Y$1</c:f>
              <c:strCache>
                <c:ptCount val="1"/>
                <c:pt idx="0">
                  <c:v>IPSL-CM5A-MR</c:v>
                </c:pt>
              </c:strCache>
            </c:strRef>
          </c:tx>
          <c:spPr>
            <a:ln w="19050" cmpd="sng">
              <a:prstDash val="sysDash"/>
            </a:ln>
          </c:spPr>
          <c:marker>
            <c:symbol val="none"/>
          </c:marker>
          <c:cat>
            <c:numRef>
              <c:f>Sheet1!$A$2:$A$52</c:f>
              <c:numCache>
                <c:formatCode>General</c:formatCode>
                <c:ptCount val="51"/>
                <c:pt idx="0">
                  <c:v>1975.0</c:v>
                </c:pt>
                <c:pt idx="1">
                  <c:v>1976.0</c:v>
                </c:pt>
                <c:pt idx="2">
                  <c:v>1977.0</c:v>
                </c:pt>
                <c:pt idx="3">
                  <c:v>1978.0</c:v>
                </c:pt>
                <c:pt idx="4">
                  <c:v>1979.0</c:v>
                </c:pt>
                <c:pt idx="5">
                  <c:v>1980.0</c:v>
                </c:pt>
                <c:pt idx="6">
                  <c:v>1981.0</c:v>
                </c:pt>
                <c:pt idx="7">
                  <c:v>1982.0</c:v>
                </c:pt>
                <c:pt idx="8">
                  <c:v>1983.0</c:v>
                </c:pt>
                <c:pt idx="9">
                  <c:v>1984.0</c:v>
                </c:pt>
                <c:pt idx="10">
                  <c:v>1985.0</c:v>
                </c:pt>
                <c:pt idx="11">
                  <c:v>1986.0</c:v>
                </c:pt>
                <c:pt idx="12">
                  <c:v>1987.0</c:v>
                </c:pt>
                <c:pt idx="13">
                  <c:v>1988.0</c:v>
                </c:pt>
                <c:pt idx="14">
                  <c:v>1989.0</c:v>
                </c:pt>
                <c:pt idx="15">
                  <c:v>1990.0</c:v>
                </c:pt>
                <c:pt idx="16">
                  <c:v>1991.0</c:v>
                </c:pt>
                <c:pt idx="17">
                  <c:v>1992.0</c:v>
                </c:pt>
                <c:pt idx="18">
                  <c:v>1993.0</c:v>
                </c:pt>
                <c:pt idx="19">
                  <c:v>1994.0</c:v>
                </c:pt>
                <c:pt idx="20">
                  <c:v>1995.0</c:v>
                </c:pt>
                <c:pt idx="21">
                  <c:v>1996.0</c:v>
                </c:pt>
                <c:pt idx="22">
                  <c:v>1997.0</c:v>
                </c:pt>
                <c:pt idx="23">
                  <c:v>1998.0</c:v>
                </c:pt>
                <c:pt idx="24">
                  <c:v>1999.0</c:v>
                </c:pt>
                <c:pt idx="25">
                  <c:v>2000.0</c:v>
                </c:pt>
                <c:pt idx="26">
                  <c:v>2001.0</c:v>
                </c:pt>
                <c:pt idx="27">
                  <c:v>2002.0</c:v>
                </c:pt>
                <c:pt idx="28">
                  <c:v>2003.0</c:v>
                </c:pt>
                <c:pt idx="29">
                  <c:v>2004.0</c:v>
                </c:pt>
                <c:pt idx="30">
                  <c:v>2005.0</c:v>
                </c:pt>
                <c:pt idx="31">
                  <c:v>2006.0</c:v>
                </c:pt>
                <c:pt idx="32">
                  <c:v>2007.0</c:v>
                </c:pt>
                <c:pt idx="33">
                  <c:v>2008.0</c:v>
                </c:pt>
                <c:pt idx="34">
                  <c:v>2009.0</c:v>
                </c:pt>
                <c:pt idx="35">
                  <c:v>2010.0</c:v>
                </c:pt>
                <c:pt idx="36">
                  <c:v>2011.0</c:v>
                </c:pt>
                <c:pt idx="37">
                  <c:v>2012.0</c:v>
                </c:pt>
                <c:pt idx="38">
                  <c:v>2013.0</c:v>
                </c:pt>
                <c:pt idx="39">
                  <c:v>2014.0</c:v>
                </c:pt>
                <c:pt idx="40">
                  <c:v>2015.0</c:v>
                </c:pt>
                <c:pt idx="41">
                  <c:v>2016.0</c:v>
                </c:pt>
                <c:pt idx="42">
                  <c:v>2017.0</c:v>
                </c:pt>
                <c:pt idx="43">
                  <c:v>2018.0</c:v>
                </c:pt>
                <c:pt idx="44">
                  <c:v>2019.0</c:v>
                </c:pt>
                <c:pt idx="45">
                  <c:v>2020.0</c:v>
                </c:pt>
                <c:pt idx="46">
                  <c:v>2021.0</c:v>
                </c:pt>
                <c:pt idx="47">
                  <c:v>2022.0</c:v>
                </c:pt>
                <c:pt idx="48">
                  <c:v>2023.0</c:v>
                </c:pt>
                <c:pt idx="49">
                  <c:v>2024.0</c:v>
                </c:pt>
                <c:pt idx="50">
                  <c:v>2025.0</c:v>
                </c:pt>
              </c:numCache>
            </c:numRef>
          </c:cat>
          <c:val>
            <c:numRef>
              <c:f>Sheet1!$Y$2:$Y$52</c:f>
              <c:numCache>
                <c:formatCode>General</c:formatCode>
                <c:ptCount val="51"/>
                <c:pt idx="2" formatCode="0.000">
                  <c:v>-0.11167619047619</c:v>
                </c:pt>
                <c:pt idx="3" formatCode="0.000">
                  <c:v>0.0949238095238129</c:v>
                </c:pt>
                <c:pt idx="4" formatCode="0.000">
                  <c:v>0.204323809523812</c:v>
                </c:pt>
                <c:pt idx="5" formatCode="0.000">
                  <c:v>0.159123809523812</c:v>
                </c:pt>
                <c:pt idx="6" formatCode="0.000">
                  <c:v>0.267723809523814</c:v>
                </c:pt>
                <c:pt idx="7" formatCode="0.000">
                  <c:v>0.318323809523811</c:v>
                </c:pt>
                <c:pt idx="8" formatCode="0.000">
                  <c:v>0.18232380952381</c:v>
                </c:pt>
                <c:pt idx="9" formatCode="0.000">
                  <c:v>0.160123809523812</c:v>
                </c:pt>
                <c:pt idx="10" formatCode="0.000">
                  <c:v>0.245123809523814</c:v>
                </c:pt>
                <c:pt idx="11" formatCode="0.000">
                  <c:v>0.25732380952381</c:v>
                </c:pt>
                <c:pt idx="12" formatCode="0.000">
                  <c:v>0.264723809523816</c:v>
                </c:pt>
                <c:pt idx="13" formatCode="0.000">
                  <c:v>0.40392380952381</c:v>
                </c:pt>
                <c:pt idx="14" formatCode="0.000">
                  <c:v>0.346323809523808</c:v>
                </c:pt>
                <c:pt idx="15" formatCode="0.000">
                  <c:v>0.177923809523806</c:v>
                </c:pt>
                <c:pt idx="16" formatCode="0.000">
                  <c:v>0.129923809523804</c:v>
                </c:pt>
                <c:pt idx="17" formatCode="0.000">
                  <c:v>0.063523809523805</c:v>
                </c:pt>
                <c:pt idx="18" formatCode="0.000">
                  <c:v>0.0555238095238123</c:v>
                </c:pt>
                <c:pt idx="19" formatCode="0.000">
                  <c:v>0.312323809523811</c:v>
                </c:pt>
                <c:pt idx="20" formatCode="0.000">
                  <c:v>0.552123809523807</c:v>
                </c:pt>
                <c:pt idx="21" formatCode="0.000">
                  <c:v>0.631923809523807</c:v>
                </c:pt>
                <c:pt idx="22" formatCode="0.000">
                  <c:v>0.750923809523802</c:v>
                </c:pt>
                <c:pt idx="23" formatCode="0.000">
                  <c:v>0.783323809523797</c:v>
                </c:pt>
                <c:pt idx="24" formatCode="0.000">
                  <c:v>0.709723809523798</c:v>
                </c:pt>
                <c:pt idx="25" formatCode="0.000">
                  <c:v>0.718723809523801</c:v>
                </c:pt>
                <c:pt idx="26" formatCode="0.000">
                  <c:v>0.783723809523799</c:v>
                </c:pt>
                <c:pt idx="27" formatCode="0.000">
                  <c:v>0.815523809523797</c:v>
                </c:pt>
                <c:pt idx="28" formatCode="0.000">
                  <c:v>0.896723809523799</c:v>
                </c:pt>
                <c:pt idx="29" formatCode="0.000">
                  <c:v>0.916723809523803</c:v>
                </c:pt>
                <c:pt idx="30" formatCode="0.000">
                  <c:v>0.85632380952381</c:v>
                </c:pt>
                <c:pt idx="31" formatCode="0.000">
                  <c:v>0.84772380952382</c:v>
                </c:pt>
                <c:pt idx="32" formatCode="0.000">
                  <c:v>0.943123809523827</c:v>
                </c:pt>
                <c:pt idx="33" formatCode="0.000">
                  <c:v>0.957323809523832</c:v>
                </c:pt>
                <c:pt idx="34" formatCode="0.000">
                  <c:v>1.049923809523825</c:v>
                </c:pt>
                <c:pt idx="35" formatCode="0.000">
                  <c:v>1.188723809523817</c:v>
                </c:pt>
                <c:pt idx="36" formatCode="0.000">
                  <c:v>1.31792380952381</c:v>
                </c:pt>
                <c:pt idx="37" formatCode="0.000">
                  <c:v>1.317723809523802</c:v>
                </c:pt>
                <c:pt idx="38" formatCode="0.000">
                  <c:v>1.372523809523791</c:v>
                </c:pt>
                <c:pt idx="39" formatCode="0.000">
                  <c:v>1.398723809523797</c:v>
                </c:pt>
                <c:pt idx="40" formatCode="0.000">
                  <c:v>1.440523809523798</c:v>
                </c:pt>
                <c:pt idx="41" formatCode="0.000">
                  <c:v>1.373723809523797</c:v>
                </c:pt>
                <c:pt idx="42" formatCode="0.000">
                  <c:v>1.399323809523805</c:v>
                </c:pt>
                <c:pt idx="43" formatCode="0.000">
                  <c:v>1.457523809523816</c:v>
                </c:pt>
                <c:pt idx="44" formatCode="0.000">
                  <c:v>1.416923809523821</c:v>
                </c:pt>
                <c:pt idx="45" formatCode="0.000">
                  <c:v>1.417323809523823</c:v>
                </c:pt>
                <c:pt idx="46" formatCode="0.000">
                  <c:v>1.560123809523823</c:v>
                </c:pt>
                <c:pt idx="47" formatCode="0.000">
                  <c:v>1.63912380952382</c:v>
                </c:pt>
                <c:pt idx="48" formatCode="0.000">
                  <c:v>1.696923809523817</c:v>
                </c:pt>
              </c:numCache>
            </c:numRef>
          </c:val>
          <c:smooth val="0"/>
        </c:ser>
        <c:ser>
          <c:idx val="24"/>
          <c:order val="24"/>
          <c:tx>
            <c:strRef>
              <c:f>Sheet1!$Z$1</c:f>
              <c:strCache>
                <c:ptCount val="1"/>
                <c:pt idx="0">
                  <c:v>IPSL-CM5B-LR</c:v>
                </c:pt>
              </c:strCache>
            </c:strRef>
          </c:tx>
          <c:spPr>
            <a:ln w="19050" cmpd="sng">
              <a:solidFill>
                <a:srgbClr val="FF0000"/>
              </a:solidFill>
              <a:prstDash val="sysDash"/>
            </a:ln>
          </c:spPr>
          <c:marker>
            <c:symbol val="none"/>
          </c:marker>
          <c:cat>
            <c:numRef>
              <c:f>Sheet1!$A$2:$A$52</c:f>
              <c:numCache>
                <c:formatCode>General</c:formatCode>
                <c:ptCount val="51"/>
                <c:pt idx="0">
                  <c:v>1975.0</c:v>
                </c:pt>
                <c:pt idx="1">
                  <c:v>1976.0</c:v>
                </c:pt>
                <c:pt idx="2">
                  <c:v>1977.0</c:v>
                </c:pt>
                <c:pt idx="3">
                  <c:v>1978.0</c:v>
                </c:pt>
                <c:pt idx="4">
                  <c:v>1979.0</c:v>
                </c:pt>
                <c:pt idx="5">
                  <c:v>1980.0</c:v>
                </c:pt>
                <c:pt idx="6">
                  <c:v>1981.0</c:v>
                </c:pt>
                <c:pt idx="7">
                  <c:v>1982.0</c:v>
                </c:pt>
                <c:pt idx="8">
                  <c:v>1983.0</c:v>
                </c:pt>
                <c:pt idx="9">
                  <c:v>1984.0</c:v>
                </c:pt>
                <c:pt idx="10">
                  <c:v>1985.0</c:v>
                </c:pt>
                <c:pt idx="11">
                  <c:v>1986.0</c:v>
                </c:pt>
                <c:pt idx="12">
                  <c:v>1987.0</c:v>
                </c:pt>
                <c:pt idx="13">
                  <c:v>1988.0</c:v>
                </c:pt>
                <c:pt idx="14">
                  <c:v>1989.0</c:v>
                </c:pt>
                <c:pt idx="15">
                  <c:v>1990.0</c:v>
                </c:pt>
                <c:pt idx="16">
                  <c:v>1991.0</c:v>
                </c:pt>
                <c:pt idx="17">
                  <c:v>1992.0</c:v>
                </c:pt>
                <c:pt idx="18">
                  <c:v>1993.0</c:v>
                </c:pt>
                <c:pt idx="19">
                  <c:v>1994.0</c:v>
                </c:pt>
                <c:pt idx="20">
                  <c:v>1995.0</c:v>
                </c:pt>
                <c:pt idx="21">
                  <c:v>1996.0</c:v>
                </c:pt>
                <c:pt idx="22">
                  <c:v>1997.0</c:v>
                </c:pt>
                <c:pt idx="23">
                  <c:v>1998.0</c:v>
                </c:pt>
                <c:pt idx="24">
                  <c:v>1999.0</c:v>
                </c:pt>
                <c:pt idx="25">
                  <c:v>2000.0</c:v>
                </c:pt>
                <c:pt idx="26">
                  <c:v>2001.0</c:v>
                </c:pt>
                <c:pt idx="27">
                  <c:v>2002.0</c:v>
                </c:pt>
                <c:pt idx="28">
                  <c:v>2003.0</c:v>
                </c:pt>
                <c:pt idx="29">
                  <c:v>2004.0</c:v>
                </c:pt>
                <c:pt idx="30">
                  <c:v>2005.0</c:v>
                </c:pt>
                <c:pt idx="31">
                  <c:v>2006.0</c:v>
                </c:pt>
                <c:pt idx="32">
                  <c:v>2007.0</c:v>
                </c:pt>
                <c:pt idx="33">
                  <c:v>2008.0</c:v>
                </c:pt>
                <c:pt idx="34">
                  <c:v>2009.0</c:v>
                </c:pt>
                <c:pt idx="35">
                  <c:v>2010.0</c:v>
                </c:pt>
                <c:pt idx="36">
                  <c:v>2011.0</c:v>
                </c:pt>
                <c:pt idx="37">
                  <c:v>2012.0</c:v>
                </c:pt>
                <c:pt idx="38">
                  <c:v>2013.0</c:v>
                </c:pt>
                <c:pt idx="39">
                  <c:v>2014.0</c:v>
                </c:pt>
                <c:pt idx="40">
                  <c:v>2015.0</c:v>
                </c:pt>
                <c:pt idx="41">
                  <c:v>2016.0</c:v>
                </c:pt>
                <c:pt idx="42">
                  <c:v>2017.0</c:v>
                </c:pt>
                <c:pt idx="43">
                  <c:v>2018.0</c:v>
                </c:pt>
                <c:pt idx="44">
                  <c:v>2019.0</c:v>
                </c:pt>
                <c:pt idx="45">
                  <c:v>2020.0</c:v>
                </c:pt>
                <c:pt idx="46">
                  <c:v>2021.0</c:v>
                </c:pt>
                <c:pt idx="47">
                  <c:v>2022.0</c:v>
                </c:pt>
                <c:pt idx="48">
                  <c:v>2023.0</c:v>
                </c:pt>
                <c:pt idx="49">
                  <c:v>2024.0</c:v>
                </c:pt>
                <c:pt idx="50">
                  <c:v>2025.0</c:v>
                </c:pt>
              </c:numCache>
            </c:numRef>
          </c:cat>
          <c:val>
            <c:numRef>
              <c:f>Sheet1!$Z$2:$Z$52</c:f>
              <c:numCache>
                <c:formatCode>General</c:formatCode>
                <c:ptCount val="51"/>
                <c:pt idx="2" formatCode="0.000">
                  <c:v>-0.0299380952380952</c:v>
                </c:pt>
                <c:pt idx="3" formatCode="0.000">
                  <c:v>-0.100338095238096</c:v>
                </c:pt>
                <c:pt idx="4" formatCode="0.000">
                  <c:v>-0.0287380952380952</c:v>
                </c:pt>
                <c:pt idx="5" formatCode="0.000">
                  <c:v>-0.0175380952380985</c:v>
                </c:pt>
                <c:pt idx="6" formatCode="0.000">
                  <c:v>-0.0413380952380985</c:v>
                </c:pt>
                <c:pt idx="7" formatCode="0.000">
                  <c:v>0.0128619047619045</c:v>
                </c:pt>
                <c:pt idx="8" formatCode="0.000">
                  <c:v>0.0304619047619033</c:v>
                </c:pt>
                <c:pt idx="9" formatCode="0.000">
                  <c:v>0.0428619047619056</c:v>
                </c:pt>
                <c:pt idx="10" formatCode="0.000">
                  <c:v>0.225261904761907</c:v>
                </c:pt>
                <c:pt idx="11" formatCode="0.000">
                  <c:v>0.248261904761903</c:v>
                </c:pt>
                <c:pt idx="12" formatCode="0.000">
                  <c:v>0.236461904761903</c:v>
                </c:pt>
                <c:pt idx="13" formatCode="0.000">
                  <c:v>0.407061904761905</c:v>
                </c:pt>
                <c:pt idx="14" formatCode="0.000">
                  <c:v>0.461661904761904</c:v>
                </c:pt>
                <c:pt idx="15" formatCode="0.000">
                  <c:v>0.322661904761906</c:v>
                </c:pt>
                <c:pt idx="16" formatCode="0.000">
                  <c:v>0.268261904761908</c:v>
                </c:pt>
                <c:pt idx="17" formatCode="0.000">
                  <c:v>0.229661904761905</c:v>
                </c:pt>
                <c:pt idx="18" formatCode="0.000">
                  <c:v>0.0970619047619029</c:v>
                </c:pt>
                <c:pt idx="19" formatCode="0.000">
                  <c:v>0.0904619047619055</c:v>
                </c:pt>
                <c:pt idx="20" formatCode="0.000">
                  <c:v>0.278661904761906</c:v>
                </c:pt>
                <c:pt idx="21" formatCode="0.000">
                  <c:v>0.411061904761907</c:v>
                </c:pt>
                <c:pt idx="22" formatCode="0.000">
                  <c:v>0.412661904761909</c:v>
                </c:pt>
                <c:pt idx="23" formatCode="0.000">
                  <c:v>0.524261904761908</c:v>
                </c:pt>
                <c:pt idx="24" formatCode="0.000">
                  <c:v>0.653261904761904</c:v>
                </c:pt>
                <c:pt idx="25" formatCode="0.000">
                  <c:v>0.553061904761903</c:v>
                </c:pt>
                <c:pt idx="26" formatCode="0.000">
                  <c:v>0.6238619047619</c:v>
                </c:pt>
                <c:pt idx="27" formatCode="0.000">
                  <c:v>0.743861904761899</c:v>
                </c:pt>
                <c:pt idx="28" formatCode="0.000">
                  <c:v>0.737261904761902</c:v>
                </c:pt>
                <c:pt idx="29" formatCode="0.000">
                  <c:v>0.5868619047619</c:v>
                </c:pt>
                <c:pt idx="30" formatCode="0.000">
                  <c:v>0.643261904761902</c:v>
                </c:pt>
                <c:pt idx="31" formatCode="0.000">
                  <c:v>0.718061904761901</c:v>
                </c:pt>
                <c:pt idx="32" formatCode="0.000">
                  <c:v>0.6606619047619</c:v>
                </c:pt>
                <c:pt idx="33" formatCode="0.000">
                  <c:v>0.634861904761901</c:v>
                </c:pt>
                <c:pt idx="34" formatCode="0.000">
                  <c:v>0.653061904761903</c:v>
                </c:pt>
                <c:pt idx="35" formatCode="0.000">
                  <c:v>0.726461904761901</c:v>
                </c:pt>
                <c:pt idx="36" formatCode="0.000">
                  <c:v>0.694461904761902</c:v>
                </c:pt>
                <c:pt idx="37" formatCode="0.000">
                  <c:v>0.745061904761905</c:v>
                </c:pt>
                <c:pt idx="38" formatCode="0.000">
                  <c:v>0.787461904761903</c:v>
                </c:pt>
                <c:pt idx="39" formatCode="0.000">
                  <c:v>0.911661904761904</c:v>
                </c:pt>
                <c:pt idx="40" formatCode="0.000">
                  <c:v>0.918861904761905</c:v>
                </c:pt>
                <c:pt idx="41" formatCode="0.000">
                  <c:v>0.890261904761905</c:v>
                </c:pt>
                <c:pt idx="42" formatCode="0.000">
                  <c:v>0.873061904761902</c:v>
                </c:pt>
                <c:pt idx="43" formatCode="0.000">
                  <c:v>0.947061904761903</c:v>
                </c:pt>
                <c:pt idx="44" formatCode="0.000">
                  <c:v>0.938261904761901</c:v>
                </c:pt>
                <c:pt idx="45" formatCode="0.000">
                  <c:v>0.933461904761901</c:v>
                </c:pt>
                <c:pt idx="46" formatCode="0.000">
                  <c:v>1.003061904761903</c:v>
                </c:pt>
                <c:pt idx="47" formatCode="0.000">
                  <c:v>1.093061904761901</c:v>
                </c:pt>
                <c:pt idx="48" formatCode="0.000">
                  <c:v>1.088661904761897</c:v>
                </c:pt>
              </c:numCache>
            </c:numRef>
          </c:val>
          <c:smooth val="0"/>
        </c:ser>
        <c:ser>
          <c:idx val="25"/>
          <c:order val="25"/>
          <c:tx>
            <c:strRef>
              <c:f>Sheet1!$AA$1</c:f>
              <c:strCache>
                <c:ptCount val="1"/>
                <c:pt idx="0">
                  <c:v>MIROC5</c:v>
                </c:pt>
              </c:strCache>
            </c:strRef>
          </c:tx>
          <c:spPr>
            <a:ln w="19050" cmpd="sng">
              <a:solidFill>
                <a:schemeClr val="tx1"/>
              </a:solidFill>
              <a:prstDash val="sysDash"/>
            </a:ln>
            <a:effectLst/>
          </c:spPr>
          <c:marker>
            <c:symbol val="none"/>
          </c:marker>
          <c:cat>
            <c:numRef>
              <c:f>Sheet1!$A$2:$A$52</c:f>
              <c:numCache>
                <c:formatCode>General</c:formatCode>
                <c:ptCount val="51"/>
                <c:pt idx="0">
                  <c:v>1975.0</c:v>
                </c:pt>
                <c:pt idx="1">
                  <c:v>1976.0</c:v>
                </c:pt>
                <c:pt idx="2">
                  <c:v>1977.0</c:v>
                </c:pt>
                <c:pt idx="3">
                  <c:v>1978.0</c:v>
                </c:pt>
                <c:pt idx="4">
                  <c:v>1979.0</c:v>
                </c:pt>
                <c:pt idx="5">
                  <c:v>1980.0</c:v>
                </c:pt>
                <c:pt idx="6">
                  <c:v>1981.0</c:v>
                </c:pt>
                <c:pt idx="7">
                  <c:v>1982.0</c:v>
                </c:pt>
                <c:pt idx="8">
                  <c:v>1983.0</c:v>
                </c:pt>
                <c:pt idx="9">
                  <c:v>1984.0</c:v>
                </c:pt>
                <c:pt idx="10">
                  <c:v>1985.0</c:v>
                </c:pt>
                <c:pt idx="11">
                  <c:v>1986.0</c:v>
                </c:pt>
                <c:pt idx="12">
                  <c:v>1987.0</c:v>
                </c:pt>
                <c:pt idx="13">
                  <c:v>1988.0</c:v>
                </c:pt>
                <c:pt idx="14">
                  <c:v>1989.0</c:v>
                </c:pt>
                <c:pt idx="15">
                  <c:v>1990.0</c:v>
                </c:pt>
                <c:pt idx="16">
                  <c:v>1991.0</c:v>
                </c:pt>
                <c:pt idx="17">
                  <c:v>1992.0</c:v>
                </c:pt>
                <c:pt idx="18">
                  <c:v>1993.0</c:v>
                </c:pt>
                <c:pt idx="19">
                  <c:v>1994.0</c:v>
                </c:pt>
                <c:pt idx="20">
                  <c:v>1995.0</c:v>
                </c:pt>
                <c:pt idx="21">
                  <c:v>1996.0</c:v>
                </c:pt>
                <c:pt idx="22">
                  <c:v>1997.0</c:v>
                </c:pt>
                <c:pt idx="23">
                  <c:v>1998.0</c:v>
                </c:pt>
                <c:pt idx="24">
                  <c:v>1999.0</c:v>
                </c:pt>
                <c:pt idx="25">
                  <c:v>2000.0</c:v>
                </c:pt>
                <c:pt idx="26">
                  <c:v>2001.0</c:v>
                </c:pt>
                <c:pt idx="27">
                  <c:v>2002.0</c:v>
                </c:pt>
                <c:pt idx="28">
                  <c:v>2003.0</c:v>
                </c:pt>
                <c:pt idx="29">
                  <c:v>2004.0</c:v>
                </c:pt>
                <c:pt idx="30">
                  <c:v>2005.0</c:v>
                </c:pt>
                <c:pt idx="31">
                  <c:v>2006.0</c:v>
                </c:pt>
                <c:pt idx="32">
                  <c:v>2007.0</c:v>
                </c:pt>
                <c:pt idx="33">
                  <c:v>2008.0</c:v>
                </c:pt>
                <c:pt idx="34">
                  <c:v>2009.0</c:v>
                </c:pt>
                <c:pt idx="35">
                  <c:v>2010.0</c:v>
                </c:pt>
                <c:pt idx="36">
                  <c:v>2011.0</c:v>
                </c:pt>
                <c:pt idx="37">
                  <c:v>2012.0</c:v>
                </c:pt>
                <c:pt idx="38">
                  <c:v>2013.0</c:v>
                </c:pt>
                <c:pt idx="39">
                  <c:v>2014.0</c:v>
                </c:pt>
                <c:pt idx="40">
                  <c:v>2015.0</c:v>
                </c:pt>
                <c:pt idx="41">
                  <c:v>2016.0</c:v>
                </c:pt>
                <c:pt idx="42">
                  <c:v>2017.0</c:v>
                </c:pt>
                <c:pt idx="43">
                  <c:v>2018.0</c:v>
                </c:pt>
                <c:pt idx="44">
                  <c:v>2019.0</c:v>
                </c:pt>
                <c:pt idx="45">
                  <c:v>2020.0</c:v>
                </c:pt>
                <c:pt idx="46">
                  <c:v>2021.0</c:v>
                </c:pt>
                <c:pt idx="47">
                  <c:v>2022.0</c:v>
                </c:pt>
                <c:pt idx="48">
                  <c:v>2023.0</c:v>
                </c:pt>
                <c:pt idx="49">
                  <c:v>2024.0</c:v>
                </c:pt>
                <c:pt idx="50">
                  <c:v>2025.0</c:v>
                </c:pt>
              </c:numCache>
            </c:numRef>
          </c:cat>
          <c:val>
            <c:numRef>
              <c:f>Sheet1!$AA$2:$AA$52</c:f>
              <c:numCache>
                <c:formatCode>General</c:formatCode>
                <c:ptCount val="51"/>
                <c:pt idx="2" formatCode="0.000">
                  <c:v>0.18935396825397</c:v>
                </c:pt>
                <c:pt idx="3" formatCode="0.000">
                  <c:v>0.128420634920636</c:v>
                </c:pt>
                <c:pt idx="4" formatCode="0.000">
                  <c:v>0.116553968253967</c:v>
                </c:pt>
                <c:pt idx="5" formatCode="0.000">
                  <c:v>0.216887301587302</c:v>
                </c:pt>
                <c:pt idx="6" formatCode="0.000">
                  <c:v>0.246420634920635</c:v>
                </c:pt>
                <c:pt idx="7" formatCode="0.000">
                  <c:v>0.201687301587302</c:v>
                </c:pt>
                <c:pt idx="8" formatCode="0.000">
                  <c:v>0.123220634920636</c:v>
                </c:pt>
                <c:pt idx="9" formatCode="0.000">
                  <c:v>0.08455396825397</c:v>
                </c:pt>
                <c:pt idx="10" formatCode="0.000">
                  <c:v>0.0500206349206347</c:v>
                </c:pt>
                <c:pt idx="11" formatCode="0.000">
                  <c:v>0.0681539682539694</c:v>
                </c:pt>
                <c:pt idx="12" formatCode="0.000">
                  <c:v>0.176687301587302</c:v>
                </c:pt>
                <c:pt idx="13" formatCode="0.000">
                  <c:v>0.279287301587301</c:v>
                </c:pt>
                <c:pt idx="14" formatCode="0.000">
                  <c:v>0.287820634920633</c:v>
                </c:pt>
                <c:pt idx="15" formatCode="0.000">
                  <c:v>0.206953968253967</c:v>
                </c:pt>
                <c:pt idx="16" formatCode="0.000">
                  <c:v>0.1992873015873</c:v>
                </c:pt>
                <c:pt idx="17" formatCode="0.000">
                  <c:v>0.2136873015873</c:v>
                </c:pt>
                <c:pt idx="18" formatCode="0.000">
                  <c:v>0.204753968253968</c:v>
                </c:pt>
                <c:pt idx="19" formatCode="0.000">
                  <c:v>0.158553968253969</c:v>
                </c:pt>
                <c:pt idx="20" formatCode="0.000">
                  <c:v>0.200953968253971</c:v>
                </c:pt>
                <c:pt idx="21" formatCode="0.000">
                  <c:v>0.217820634920638</c:v>
                </c:pt>
                <c:pt idx="22" formatCode="0.000">
                  <c:v>0.238953968253974</c:v>
                </c:pt>
                <c:pt idx="23" formatCode="0.000">
                  <c:v>0.31488730158731</c:v>
                </c:pt>
                <c:pt idx="24" formatCode="0.000">
                  <c:v>0.452487301587309</c:v>
                </c:pt>
                <c:pt idx="25" formatCode="0.000">
                  <c:v>0.55562063492064</c:v>
                </c:pt>
                <c:pt idx="26" formatCode="0.000">
                  <c:v>0.612953968253975</c:v>
                </c:pt>
                <c:pt idx="27" formatCode="0.000">
                  <c:v>0.683087301587306</c:v>
                </c:pt>
                <c:pt idx="28" formatCode="0.000">
                  <c:v>0.722487301587304</c:v>
                </c:pt>
                <c:pt idx="29" formatCode="0.000">
                  <c:v>0.711487301587305</c:v>
                </c:pt>
                <c:pt idx="30" formatCode="0.000">
                  <c:v>0.682420634920638</c:v>
                </c:pt>
                <c:pt idx="31" formatCode="0.000">
                  <c:v>0.71755396825397</c:v>
                </c:pt>
                <c:pt idx="32" formatCode="0.000">
                  <c:v>0.743153968253971</c:v>
                </c:pt>
                <c:pt idx="33" formatCode="0.000">
                  <c:v>0.752153968253969</c:v>
                </c:pt>
                <c:pt idx="34" formatCode="0.000">
                  <c:v>0.743353968253968</c:v>
                </c:pt>
                <c:pt idx="35" formatCode="0.000">
                  <c:v>0.713287301587302</c:v>
                </c:pt>
                <c:pt idx="36" formatCode="0.000">
                  <c:v>0.710487301587302</c:v>
                </c:pt>
                <c:pt idx="37" formatCode="0.000">
                  <c:v>0.807220634920633</c:v>
                </c:pt>
                <c:pt idx="38" formatCode="0.000">
                  <c:v>1.0274873015873</c:v>
                </c:pt>
                <c:pt idx="39" formatCode="0.000">
                  <c:v>1.199420634920636</c:v>
                </c:pt>
                <c:pt idx="40" formatCode="0.000">
                  <c:v>1.230887301587305</c:v>
                </c:pt>
                <c:pt idx="41" formatCode="0.000">
                  <c:v>1.162087301587306</c:v>
                </c:pt>
                <c:pt idx="42" formatCode="0.000">
                  <c:v>1.051287301587307</c:v>
                </c:pt>
                <c:pt idx="43" formatCode="0.000">
                  <c:v>0.972153968253975</c:v>
                </c:pt>
                <c:pt idx="44" formatCode="0.000">
                  <c:v>0.998620634920641</c:v>
                </c:pt>
                <c:pt idx="45" formatCode="0.000">
                  <c:v>1.091687301587305</c:v>
                </c:pt>
                <c:pt idx="46" formatCode="0.000">
                  <c:v>1.180953968253972</c:v>
                </c:pt>
                <c:pt idx="47" formatCode="0.000">
                  <c:v>1.224953968253971</c:v>
                </c:pt>
                <c:pt idx="48" formatCode="0.000">
                  <c:v>1.225020634920638</c:v>
                </c:pt>
              </c:numCache>
            </c:numRef>
          </c:val>
          <c:smooth val="0"/>
        </c:ser>
        <c:ser>
          <c:idx val="26"/>
          <c:order val="26"/>
          <c:tx>
            <c:strRef>
              <c:f>Sheet1!$AB$1</c:f>
              <c:strCache>
                <c:ptCount val="1"/>
                <c:pt idx="0">
                  <c:v>MIROC-ESM</c:v>
                </c:pt>
              </c:strCache>
            </c:strRef>
          </c:tx>
          <c:spPr>
            <a:ln w="19050" cmpd="sng">
              <a:solidFill>
                <a:srgbClr val="0000FF"/>
              </a:solidFill>
              <a:prstDash val="sysDash"/>
            </a:ln>
            <a:effectLst/>
          </c:spPr>
          <c:marker>
            <c:symbol val="none"/>
          </c:marker>
          <c:cat>
            <c:numRef>
              <c:f>Sheet1!$A$2:$A$52</c:f>
              <c:numCache>
                <c:formatCode>General</c:formatCode>
                <c:ptCount val="51"/>
                <c:pt idx="0">
                  <c:v>1975.0</c:v>
                </c:pt>
                <c:pt idx="1">
                  <c:v>1976.0</c:v>
                </c:pt>
                <c:pt idx="2">
                  <c:v>1977.0</c:v>
                </c:pt>
                <c:pt idx="3">
                  <c:v>1978.0</c:v>
                </c:pt>
                <c:pt idx="4">
                  <c:v>1979.0</c:v>
                </c:pt>
                <c:pt idx="5">
                  <c:v>1980.0</c:v>
                </c:pt>
                <c:pt idx="6">
                  <c:v>1981.0</c:v>
                </c:pt>
                <c:pt idx="7">
                  <c:v>1982.0</c:v>
                </c:pt>
                <c:pt idx="8">
                  <c:v>1983.0</c:v>
                </c:pt>
                <c:pt idx="9">
                  <c:v>1984.0</c:v>
                </c:pt>
                <c:pt idx="10">
                  <c:v>1985.0</c:v>
                </c:pt>
                <c:pt idx="11">
                  <c:v>1986.0</c:v>
                </c:pt>
                <c:pt idx="12">
                  <c:v>1987.0</c:v>
                </c:pt>
                <c:pt idx="13">
                  <c:v>1988.0</c:v>
                </c:pt>
                <c:pt idx="14">
                  <c:v>1989.0</c:v>
                </c:pt>
                <c:pt idx="15">
                  <c:v>1990.0</c:v>
                </c:pt>
                <c:pt idx="16">
                  <c:v>1991.0</c:v>
                </c:pt>
                <c:pt idx="17">
                  <c:v>1992.0</c:v>
                </c:pt>
                <c:pt idx="18">
                  <c:v>1993.0</c:v>
                </c:pt>
                <c:pt idx="19">
                  <c:v>1994.0</c:v>
                </c:pt>
                <c:pt idx="20">
                  <c:v>1995.0</c:v>
                </c:pt>
                <c:pt idx="21">
                  <c:v>1996.0</c:v>
                </c:pt>
                <c:pt idx="22">
                  <c:v>1997.0</c:v>
                </c:pt>
                <c:pt idx="23">
                  <c:v>1998.0</c:v>
                </c:pt>
                <c:pt idx="24">
                  <c:v>1999.0</c:v>
                </c:pt>
                <c:pt idx="25">
                  <c:v>2000.0</c:v>
                </c:pt>
                <c:pt idx="26">
                  <c:v>2001.0</c:v>
                </c:pt>
                <c:pt idx="27">
                  <c:v>2002.0</c:v>
                </c:pt>
                <c:pt idx="28">
                  <c:v>2003.0</c:v>
                </c:pt>
                <c:pt idx="29">
                  <c:v>2004.0</c:v>
                </c:pt>
                <c:pt idx="30">
                  <c:v>2005.0</c:v>
                </c:pt>
                <c:pt idx="31">
                  <c:v>2006.0</c:v>
                </c:pt>
                <c:pt idx="32">
                  <c:v>2007.0</c:v>
                </c:pt>
                <c:pt idx="33">
                  <c:v>2008.0</c:v>
                </c:pt>
                <c:pt idx="34">
                  <c:v>2009.0</c:v>
                </c:pt>
                <c:pt idx="35">
                  <c:v>2010.0</c:v>
                </c:pt>
                <c:pt idx="36">
                  <c:v>2011.0</c:v>
                </c:pt>
                <c:pt idx="37">
                  <c:v>2012.0</c:v>
                </c:pt>
                <c:pt idx="38">
                  <c:v>2013.0</c:v>
                </c:pt>
                <c:pt idx="39">
                  <c:v>2014.0</c:v>
                </c:pt>
                <c:pt idx="40">
                  <c:v>2015.0</c:v>
                </c:pt>
                <c:pt idx="41">
                  <c:v>2016.0</c:v>
                </c:pt>
                <c:pt idx="42">
                  <c:v>2017.0</c:v>
                </c:pt>
                <c:pt idx="43">
                  <c:v>2018.0</c:v>
                </c:pt>
                <c:pt idx="44">
                  <c:v>2019.0</c:v>
                </c:pt>
                <c:pt idx="45">
                  <c:v>2020.0</c:v>
                </c:pt>
                <c:pt idx="46">
                  <c:v>2021.0</c:v>
                </c:pt>
                <c:pt idx="47">
                  <c:v>2022.0</c:v>
                </c:pt>
                <c:pt idx="48">
                  <c:v>2023.0</c:v>
                </c:pt>
                <c:pt idx="49">
                  <c:v>2024.0</c:v>
                </c:pt>
                <c:pt idx="50">
                  <c:v>2025.0</c:v>
                </c:pt>
              </c:numCache>
            </c:numRef>
          </c:cat>
          <c:val>
            <c:numRef>
              <c:f>Sheet1!$AB$2:$AB$52</c:f>
              <c:numCache>
                <c:formatCode>General</c:formatCode>
                <c:ptCount val="51"/>
                <c:pt idx="2" formatCode="0.000">
                  <c:v>0.147764285714286</c:v>
                </c:pt>
                <c:pt idx="3" formatCode="0.000">
                  <c:v>0.199164285714287</c:v>
                </c:pt>
                <c:pt idx="4" formatCode="0.000">
                  <c:v>0.252564285714286</c:v>
                </c:pt>
                <c:pt idx="5" formatCode="0.000">
                  <c:v>0.228164285714289</c:v>
                </c:pt>
                <c:pt idx="6" formatCode="0.000">
                  <c:v>0.137464285714288</c:v>
                </c:pt>
                <c:pt idx="7" formatCode="0.000">
                  <c:v>0.040064285714286</c:v>
                </c:pt>
                <c:pt idx="8" formatCode="0.000">
                  <c:v>0.0375642857142854</c:v>
                </c:pt>
                <c:pt idx="9" formatCode="0.000">
                  <c:v>0.038464285714284</c:v>
                </c:pt>
                <c:pt idx="10" formatCode="0.000">
                  <c:v>0.0724642857142843</c:v>
                </c:pt>
                <c:pt idx="11" formatCode="0.000">
                  <c:v>0.147264285714283</c:v>
                </c:pt>
                <c:pt idx="12" formatCode="0.000">
                  <c:v>0.273764285714285</c:v>
                </c:pt>
                <c:pt idx="13" formatCode="0.000">
                  <c:v>0.312664285714283</c:v>
                </c:pt>
                <c:pt idx="14" formatCode="0.000">
                  <c:v>0.348264285714285</c:v>
                </c:pt>
                <c:pt idx="15" formatCode="0.000">
                  <c:v>0.287264285714284</c:v>
                </c:pt>
                <c:pt idx="16" formatCode="0.000">
                  <c:v>0.232064285714285</c:v>
                </c:pt>
                <c:pt idx="17" formatCode="0.000">
                  <c:v>0.130864285714285</c:v>
                </c:pt>
                <c:pt idx="18" formatCode="0.000">
                  <c:v>0.0857642857142882</c:v>
                </c:pt>
                <c:pt idx="19" formatCode="0.000">
                  <c:v>0.080364285714288</c:v>
                </c:pt>
                <c:pt idx="20" formatCode="0.000">
                  <c:v>0.192764285714287</c:v>
                </c:pt>
                <c:pt idx="21" formatCode="0.000">
                  <c:v>0.284464285714288</c:v>
                </c:pt>
                <c:pt idx="22" formatCode="0.000">
                  <c:v>0.367264285714288</c:v>
                </c:pt>
                <c:pt idx="23" formatCode="0.000">
                  <c:v>0.389564285714286</c:v>
                </c:pt>
                <c:pt idx="24" formatCode="0.000">
                  <c:v>0.436264285714285</c:v>
                </c:pt>
                <c:pt idx="25" formatCode="0.000">
                  <c:v>0.421564285714286</c:v>
                </c:pt>
                <c:pt idx="26" formatCode="0.000">
                  <c:v>0.380464285714286</c:v>
                </c:pt>
                <c:pt idx="27" formatCode="0.000">
                  <c:v>0.319064285714285</c:v>
                </c:pt>
                <c:pt idx="28" formatCode="0.000">
                  <c:v>0.371264285714284</c:v>
                </c:pt>
                <c:pt idx="29" formatCode="0.000">
                  <c:v>0.386064285714287</c:v>
                </c:pt>
                <c:pt idx="30" formatCode="0.000">
                  <c:v>0.461364285714285</c:v>
                </c:pt>
                <c:pt idx="31" formatCode="0.000">
                  <c:v>0.560064285714285</c:v>
                </c:pt>
                <c:pt idx="32" formatCode="0.000">
                  <c:v>0.643064285714286</c:v>
                </c:pt>
                <c:pt idx="33" formatCode="0.000">
                  <c:v>0.692364285714285</c:v>
                </c:pt>
                <c:pt idx="34" formatCode="0.000">
                  <c:v>0.760164285714282</c:v>
                </c:pt>
                <c:pt idx="35" formatCode="0.000">
                  <c:v>0.804064285714285</c:v>
                </c:pt>
                <c:pt idx="36" formatCode="0.000">
                  <c:v>0.823064285714287</c:v>
                </c:pt>
                <c:pt idx="37" formatCode="0.000">
                  <c:v>0.920264285714285</c:v>
                </c:pt>
                <c:pt idx="38" formatCode="0.000">
                  <c:v>0.991464285714284</c:v>
                </c:pt>
                <c:pt idx="39" formatCode="0.000">
                  <c:v>0.982564285714287</c:v>
                </c:pt>
                <c:pt idx="40" formatCode="0.000">
                  <c:v>0.977164285714287</c:v>
                </c:pt>
                <c:pt idx="41" formatCode="0.000">
                  <c:v>0.981264285714287</c:v>
                </c:pt>
                <c:pt idx="42" formatCode="0.000">
                  <c:v>0.949764285714287</c:v>
                </c:pt>
                <c:pt idx="43" formatCode="0.000">
                  <c:v>0.921764285714287</c:v>
                </c:pt>
                <c:pt idx="44" formatCode="0.000">
                  <c:v>1.005064285714286</c:v>
                </c:pt>
                <c:pt idx="45" formatCode="0.000">
                  <c:v>1.084464285714285</c:v>
                </c:pt>
                <c:pt idx="46" formatCode="0.000">
                  <c:v>1.141764285714283</c:v>
                </c:pt>
                <c:pt idx="47" formatCode="0.000">
                  <c:v>1.238164285714282</c:v>
                </c:pt>
                <c:pt idx="48" formatCode="0.000">
                  <c:v>1.308664285714287</c:v>
                </c:pt>
              </c:numCache>
            </c:numRef>
          </c:val>
          <c:smooth val="0"/>
        </c:ser>
        <c:ser>
          <c:idx val="27"/>
          <c:order val="27"/>
          <c:tx>
            <c:strRef>
              <c:f>Sheet1!$AC$1</c:f>
              <c:strCache>
                <c:ptCount val="1"/>
                <c:pt idx="0">
                  <c:v>MPI-ESM-LR</c:v>
                </c:pt>
              </c:strCache>
            </c:strRef>
          </c:tx>
          <c:spPr>
            <a:ln w="19050" cmpd="sng">
              <a:prstDash val="sysDash"/>
            </a:ln>
          </c:spPr>
          <c:marker>
            <c:symbol val="none"/>
          </c:marker>
          <c:cat>
            <c:numRef>
              <c:f>Sheet1!$A$2:$A$52</c:f>
              <c:numCache>
                <c:formatCode>General</c:formatCode>
                <c:ptCount val="51"/>
                <c:pt idx="0">
                  <c:v>1975.0</c:v>
                </c:pt>
                <c:pt idx="1">
                  <c:v>1976.0</c:v>
                </c:pt>
                <c:pt idx="2">
                  <c:v>1977.0</c:v>
                </c:pt>
                <c:pt idx="3">
                  <c:v>1978.0</c:v>
                </c:pt>
                <c:pt idx="4">
                  <c:v>1979.0</c:v>
                </c:pt>
                <c:pt idx="5">
                  <c:v>1980.0</c:v>
                </c:pt>
                <c:pt idx="6">
                  <c:v>1981.0</c:v>
                </c:pt>
                <c:pt idx="7">
                  <c:v>1982.0</c:v>
                </c:pt>
                <c:pt idx="8">
                  <c:v>1983.0</c:v>
                </c:pt>
                <c:pt idx="9">
                  <c:v>1984.0</c:v>
                </c:pt>
                <c:pt idx="10">
                  <c:v>1985.0</c:v>
                </c:pt>
                <c:pt idx="11">
                  <c:v>1986.0</c:v>
                </c:pt>
                <c:pt idx="12">
                  <c:v>1987.0</c:v>
                </c:pt>
                <c:pt idx="13">
                  <c:v>1988.0</c:v>
                </c:pt>
                <c:pt idx="14">
                  <c:v>1989.0</c:v>
                </c:pt>
                <c:pt idx="15">
                  <c:v>1990.0</c:v>
                </c:pt>
                <c:pt idx="16">
                  <c:v>1991.0</c:v>
                </c:pt>
                <c:pt idx="17">
                  <c:v>1992.0</c:v>
                </c:pt>
                <c:pt idx="18">
                  <c:v>1993.0</c:v>
                </c:pt>
                <c:pt idx="19">
                  <c:v>1994.0</c:v>
                </c:pt>
                <c:pt idx="20">
                  <c:v>1995.0</c:v>
                </c:pt>
                <c:pt idx="21">
                  <c:v>1996.0</c:v>
                </c:pt>
                <c:pt idx="22">
                  <c:v>1997.0</c:v>
                </c:pt>
                <c:pt idx="23">
                  <c:v>1998.0</c:v>
                </c:pt>
                <c:pt idx="24">
                  <c:v>1999.0</c:v>
                </c:pt>
                <c:pt idx="25">
                  <c:v>2000.0</c:v>
                </c:pt>
                <c:pt idx="26">
                  <c:v>2001.0</c:v>
                </c:pt>
                <c:pt idx="27">
                  <c:v>2002.0</c:v>
                </c:pt>
                <c:pt idx="28">
                  <c:v>2003.0</c:v>
                </c:pt>
                <c:pt idx="29">
                  <c:v>2004.0</c:v>
                </c:pt>
                <c:pt idx="30">
                  <c:v>2005.0</c:v>
                </c:pt>
                <c:pt idx="31">
                  <c:v>2006.0</c:v>
                </c:pt>
                <c:pt idx="32">
                  <c:v>2007.0</c:v>
                </c:pt>
                <c:pt idx="33">
                  <c:v>2008.0</c:v>
                </c:pt>
                <c:pt idx="34">
                  <c:v>2009.0</c:v>
                </c:pt>
                <c:pt idx="35">
                  <c:v>2010.0</c:v>
                </c:pt>
                <c:pt idx="36">
                  <c:v>2011.0</c:v>
                </c:pt>
                <c:pt idx="37">
                  <c:v>2012.0</c:v>
                </c:pt>
                <c:pt idx="38">
                  <c:v>2013.0</c:v>
                </c:pt>
                <c:pt idx="39">
                  <c:v>2014.0</c:v>
                </c:pt>
                <c:pt idx="40">
                  <c:v>2015.0</c:v>
                </c:pt>
                <c:pt idx="41">
                  <c:v>2016.0</c:v>
                </c:pt>
                <c:pt idx="42">
                  <c:v>2017.0</c:v>
                </c:pt>
                <c:pt idx="43">
                  <c:v>2018.0</c:v>
                </c:pt>
                <c:pt idx="44">
                  <c:v>2019.0</c:v>
                </c:pt>
                <c:pt idx="45">
                  <c:v>2020.0</c:v>
                </c:pt>
                <c:pt idx="46">
                  <c:v>2021.0</c:v>
                </c:pt>
                <c:pt idx="47">
                  <c:v>2022.0</c:v>
                </c:pt>
                <c:pt idx="48">
                  <c:v>2023.0</c:v>
                </c:pt>
                <c:pt idx="49">
                  <c:v>2024.0</c:v>
                </c:pt>
                <c:pt idx="50">
                  <c:v>2025.0</c:v>
                </c:pt>
              </c:numCache>
            </c:numRef>
          </c:cat>
          <c:val>
            <c:numRef>
              <c:f>Sheet1!$AC$2:$AC$52</c:f>
              <c:numCache>
                <c:formatCode>General</c:formatCode>
                <c:ptCount val="51"/>
                <c:pt idx="2" formatCode="0.000">
                  <c:v>0.00302222222222329</c:v>
                </c:pt>
                <c:pt idx="3" formatCode="0.000">
                  <c:v>0.0911555555555568</c:v>
                </c:pt>
                <c:pt idx="4" formatCode="0.000">
                  <c:v>0.115288888888892</c:v>
                </c:pt>
                <c:pt idx="5" formatCode="0.000">
                  <c:v>0.131555555555556</c:v>
                </c:pt>
                <c:pt idx="6" formatCode="0.000">
                  <c:v>0.161022222222222</c:v>
                </c:pt>
                <c:pt idx="7" formatCode="0.000">
                  <c:v>0.129888888888889</c:v>
                </c:pt>
                <c:pt idx="8" formatCode="0.000">
                  <c:v>0.0520888888888893</c:v>
                </c:pt>
                <c:pt idx="9" formatCode="0.000">
                  <c:v>0.0208222222222211</c:v>
                </c:pt>
                <c:pt idx="10" formatCode="0.000">
                  <c:v>0.0237555555555552</c:v>
                </c:pt>
                <c:pt idx="11" formatCode="0.000">
                  <c:v>0.0373555555555538</c:v>
                </c:pt>
                <c:pt idx="12" formatCode="0.000">
                  <c:v>0.142488888888887</c:v>
                </c:pt>
                <c:pt idx="13" formatCode="0.000">
                  <c:v>0.319288888888888</c:v>
                </c:pt>
                <c:pt idx="14" formatCode="0.000">
                  <c:v>0.480755555555556</c:v>
                </c:pt>
                <c:pt idx="15" formatCode="0.000">
                  <c:v>0.47368888888889</c:v>
                </c:pt>
                <c:pt idx="16" formatCode="0.000">
                  <c:v>0.452622222222223</c:v>
                </c:pt>
                <c:pt idx="17" formatCode="0.000">
                  <c:v>0.367288888888892</c:v>
                </c:pt>
                <c:pt idx="18" formatCode="0.000">
                  <c:v>0.278822222222225</c:v>
                </c:pt>
                <c:pt idx="19" formatCode="0.000">
                  <c:v>0.21055555555556</c:v>
                </c:pt>
                <c:pt idx="20" formatCode="0.000">
                  <c:v>0.290888888888894</c:v>
                </c:pt>
                <c:pt idx="21" formatCode="0.000">
                  <c:v>0.413688888888895</c:v>
                </c:pt>
                <c:pt idx="22" formatCode="0.000">
                  <c:v>0.471888888888893</c:v>
                </c:pt>
                <c:pt idx="23" formatCode="0.000">
                  <c:v>0.496555555555558</c:v>
                </c:pt>
                <c:pt idx="24" formatCode="0.000">
                  <c:v>0.554622222222221</c:v>
                </c:pt>
                <c:pt idx="25" formatCode="0.000">
                  <c:v>0.550222222222221</c:v>
                </c:pt>
                <c:pt idx="26" formatCode="0.000">
                  <c:v>0.588622222222221</c:v>
                </c:pt>
                <c:pt idx="27" formatCode="0.000">
                  <c:v>0.722822222222221</c:v>
                </c:pt>
                <c:pt idx="28" formatCode="0.000">
                  <c:v>0.789888888888888</c:v>
                </c:pt>
                <c:pt idx="29" formatCode="0.000">
                  <c:v>0.796155555555554</c:v>
                </c:pt>
                <c:pt idx="30" formatCode="0.000">
                  <c:v>0.848755555555553</c:v>
                </c:pt>
                <c:pt idx="31" formatCode="0.000">
                  <c:v>0.825888888888887</c:v>
                </c:pt>
                <c:pt idx="32" formatCode="0.000">
                  <c:v>0.74362222222222</c:v>
                </c:pt>
                <c:pt idx="33" formatCode="0.000">
                  <c:v>0.73482222222222</c:v>
                </c:pt>
                <c:pt idx="34" formatCode="0.000">
                  <c:v>0.804488888888889</c:v>
                </c:pt>
                <c:pt idx="35" formatCode="0.000">
                  <c:v>0.886155555555558</c:v>
                </c:pt>
                <c:pt idx="36" formatCode="0.000">
                  <c:v>0.951622222222224</c:v>
                </c:pt>
                <c:pt idx="37" formatCode="0.000">
                  <c:v>0.989755555555558</c:v>
                </c:pt>
                <c:pt idx="38" formatCode="0.000">
                  <c:v>1.110155555555558</c:v>
                </c:pt>
                <c:pt idx="39" formatCode="0.000">
                  <c:v>1.17088888888889</c:v>
                </c:pt>
                <c:pt idx="40" formatCode="0.000">
                  <c:v>1.116088888888888</c:v>
                </c:pt>
                <c:pt idx="41" formatCode="0.000">
                  <c:v>1.08682222222222</c:v>
                </c:pt>
                <c:pt idx="42" formatCode="0.000">
                  <c:v>1.111288888888886</c:v>
                </c:pt>
                <c:pt idx="43" formatCode="0.000">
                  <c:v>1.054488888888884</c:v>
                </c:pt>
                <c:pt idx="44" formatCode="0.000">
                  <c:v>1.089888888888884</c:v>
                </c:pt>
                <c:pt idx="45" formatCode="0.000">
                  <c:v>1.125888888888885</c:v>
                </c:pt>
                <c:pt idx="46" formatCode="0.000">
                  <c:v>1.137155555555553</c:v>
                </c:pt>
                <c:pt idx="47" formatCode="0.000">
                  <c:v>1.181155555555553</c:v>
                </c:pt>
                <c:pt idx="48" formatCode="0.000">
                  <c:v>1.265155555555554</c:v>
                </c:pt>
              </c:numCache>
            </c:numRef>
          </c:val>
          <c:smooth val="0"/>
        </c:ser>
        <c:ser>
          <c:idx val="28"/>
          <c:order val="28"/>
          <c:tx>
            <c:strRef>
              <c:f>Sheet1!$AD$1</c:f>
              <c:strCache>
                <c:ptCount val="1"/>
                <c:pt idx="0">
                  <c:v>MPI-ESM-MR</c:v>
                </c:pt>
              </c:strCache>
            </c:strRef>
          </c:tx>
          <c:spPr>
            <a:ln w="19050" cmpd="sng">
              <a:prstDash val="sysDash"/>
            </a:ln>
          </c:spPr>
          <c:marker>
            <c:symbol val="none"/>
          </c:marker>
          <c:cat>
            <c:numRef>
              <c:f>Sheet1!$A$2:$A$52</c:f>
              <c:numCache>
                <c:formatCode>General</c:formatCode>
                <c:ptCount val="51"/>
                <c:pt idx="0">
                  <c:v>1975.0</c:v>
                </c:pt>
                <c:pt idx="1">
                  <c:v>1976.0</c:v>
                </c:pt>
                <c:pt idx="2">
                  <c:v>1977.0</c:v>
                </c:pt>
                <c:pt idx="3">
                  <c:v>1978.0</c:v>
                </c:pt>
                <c:pt idx="4">
                  <c:v>1979.0</c:v>
                </c:pt>
                <c:pt idx="5">
                  <c:v>1980.0</c:v>
                </c:pt>
                <c:pt idx="6">
                  <c:v>1981.0</c:v>
                </c:pt>
                <c:pt idx="7">
                  <c:v>1982.0</c:v>
                </c:pt>
                <c:pt idx="8">
                  <c:v>1983.0</c:v>
                </c:pt>
                <c:pt idx="9">
                  <c:v>1984.0</c:v>
                </c:pt>
                <c:pt idx="10">
                  <c:v>1985.0</c:v>
                </c:pt>
                <c:pt idx="11">
                  <c:v>1986.0</c:v>
                </c:pt>
                <c:pt idx="12">
                  <c:v>1987.0</c:v>
                </c:pt>
                <c:pt idx="13">
                  <c:v>1988.0</c:v>
                </c:pt>
                <c:pt idx="14">
                  <c:v>1989.0</c:v>
                </c:pt>
                <c:pt idx="15">
                  <c:v>1990.0</c:v>
                </c:pt>
                <c:pt idx="16">
                  <c:v>1991.0</c:v>
                </c:pt>
                <c:pt idx="17">
                  <c:v>1992.0</c:v>
                </c:pt>
                <c:pt idx="18">
                  <c:v>1993.0</c:v>
                </c:pt>
                <c:pt idx="19">
                  <c:v>1994.0</c:v>
                </c:pt>
                <c:pt idx="20">
                  <c:v>1995.0</c:v>
                </c:pt>
                <c:pt idx="21">
                  <c:v>1996.0</c:v>
                </c:pt>
                <c:pt idx="22">
                  <c:v>1997.0</c:v>
                </c:pt>
                <c:pt idx="23">
                  <c:v>1998.0</c:v>
                </c:pt>
                <c:pt idx="24">
                  <c:v>1999.0</c:v>
                </c:pt>
                <c:pt idx="25">
                  <c:v>2000.0</c:v>
                </c:pt>
                <c:pt idx="26">
                  <c:v>2001.0</c:v>
                </c:pt>
                <c:pt idx="27">
                  <c:v>2002.0</c:v>
                </c:pt>
                <c:pt idx="28">
                  <c:v>2003.0</c:v>
                </c:pt>
                <c:pt idx="29">
                  <c:v>2004.0</c:v>
                </c:pt>
                <c:pt idx="30">
                  <c:v>2005.0</c:v>
                </c:pt>
                <c:pt idx="31">
                  <c:v>2006.0</c:v>
                </c:pt>
                <c:pt idx="32">
                  <c:v>2007.0</c:v>
                </c:pt>
                <c:pt idx="33">
                  <c:v>2008.0</c:v>
                </c:pt>
                <c:pt idx="34">
                  <c:v>2009.0</c:v>
                </c:pt>
                <c:pt idx="35">
                  <c:v>2010.0</c:v>
                </c:pt>
                <c:pt idx="36">
                  <c:v>2011.0</c:v>
                </c:pt>
                <c:pt idx="37">
                  <c:v>2012.0</c:v>
                </c:pt>
                <c:pt idx="38">
                  <c:v>2013.0</c:v>
                </c:pt>
                <c:pt idx="39">
                  <c:v>2014.0</c:v>
                </c:pt>
                <c:pt idx="40">
                  <c:v>2015.0</c:v>
                </c:pt>
                <c:pt idx="41">
                  <c:v>2016.0</c:v>
                </c:pt>
                <c:pt idx="42">
                  <c:v>2017.0</c:v>
                </c:pt>
                <c:pt idx="43">
                  <c:v>2018.0</c:v>
                </c:pt>
                <c:pt idx="44">
                  <c:v>2019.0</c:v>
                </c:pt>
                <c:pt idx="45">
                  <c:v>2020.0</c:v>
                </c:pt>
                <c:pt idx="46">
                  <c:v>2021.0</c:v>
                </c:pt>
                <c:pt idx="47">
                  <c:v>2022.0</c:v>
                </c:pt>
                <c:pt idx="48">
                  <c:v>2023.0</c:v>
                </c:pt>
                <c:pt idx="49">
                  <c:v>2024.0</c:v>
                </c:pt>
                <c:pt idx="50">
                  <c:v>2025.0</c:v>
                </c:pt>
              </c:numCache>
            </c:numRef>
          </c:cat>
          <c:val>
            <c:numRef>
              <c:f>Sheet1!$AD$2:$AD$52</c:f>
              <c:numCache>
                <c:formatCode>General</c:formatCode>
                <c:ptCount val="51"/>
                <c:pt idx="2" formatCode="0.000">
                  <c:v>-0.00976825396825567</c:v>
                </c:pt>
                <c:pt idx="3" formatCode="0.000">
                  <c:v>0.0179650793650793</c:v>
                </c:pt>
                <c:pt idx="4" formatCode="0.000">
                  <c:v>0.0604984126984111</c:v>
                </c:pt>
                <c:pt idx="5" formatCode="0.000">
                  <c:v>0.086431746031747</c:v>
                </c:pt>
                <c:pt idx="6" formatCode="0.000">
                  <c:v>0.0845650793650828</c:v>
                </c:pt>
                <c:pt idx="7" formatCode="0.000">
                  <c:v>0.090831746031749</c:v>
                </c:pt>
                <c:pt idx="8" formatCode="0.000">
                  <c:v>0.0743650793650815</c:v>
                </c:pt>
                <c:pt idx="9" formatCode="0.000">
                  <c:v>0.103231746031748</c:v>
                </c:pt>
                <c:pt idx="10" formatCode="0.000">
                  <c:v>0.146231746031745</c:v>
                </c:pt>
                <c:pt idx="11" formatCode="0.000">
                  <c:v>0.22369841269841</c:v>
                </c:pt>
                <c:pt idx="12" formatCode="0.000">
                  <c:v>0.270831746031743</c:v>
                </c:pt>
                <c:pt idx="13" formatCode="0.000">
                  <c:v>0.32689841269841</c:v>
                </c:pt>
                <c:pt idx="14" formatCode="0.000">
                  <c:v>0.379965079365076</c:v>
                </c:pt>
                <c:pt idx="15" formatCode="0.000">
                  <c:v>0.347298412698411</c:v>
                </c:pt>
                <c:pt idx="16" formatCode="0.000">
                  <c:v>0.297031746031744</c:v>
                </c:pt>
                <c:pt idx="17" formatCode="0.000">
                  <c:v>0.233965079365078</c:v>
                </c:pt>
                <c:pt idx="18" formatCode="0.000">
                  <c:v>0.16709841269841</c:v>
                </c:pt>
                <c:pt idx="19" formatCode="0.000">
                  <c:v>0.120898412698412</c:v>
                </c:pt>
                <c:pt idx="20" formatCode="0.000">
                  <c:v>0.261831746031745</c:v>
                </c:pt>
                <c:pt idx="21" formatCode="0.000">
                  <c:v>0.392098412698412</c:v>
                </c:pt>
                <c:pt idx="22" formatCode="0.000">
                  <c:v>0.500831746031746</c:v>
                </c:pt>
                <c:pt idx="23" formatCode="0.000">
                  <c:v>0.623365079365079</c:v>
                </c:pt>
                <c:pt idx="24" formatCode="0.000">
                  <c:v>0.679698412698412</c:v>
                </c:pt>
                <c:pt idx="25" formatCode="0.000">
                  <c:v>0.655831746031745</c:v>
                </c:pt>
                <c:pt idx="26" formatCode="0.000">
                  <c:v>0.650631746031745</c:v>
                </c:pt>
                <c:pt idx="27" formatCode="0.000">
                  <c:v>0.679298412698412</c:v>
                </c:pt>
                <c:pt idx="28" formatCode="0.000">
                  <c:v>0.68996507936508</c:v>
                </c:pt>
                <c:pt idx="29" formatCode="0.000">
                  <c:v>0.720765079365079</c:v>
                </c:pt>
                <c:pt idx="30" formatCode="0.000">
                  <c:v>0.76776507936508</c:v>
                </c:pt>
                <c:pt idx="31" formatCode="0.000">
                  <c:v>0.824765079365079</c:v>
                </c:pt>
                <c:pt idx="32" formatCode="0.000">
                  <c:v>0.875498412698411</c:v>
                </c:pt>
                <c:pt idx="33" formatCode="0.000">
                  <c:v>0.896765079365078</c:v>
                </c:pt>
                <c:pt idx="34" formatCode="0.000">
                  <c:v>0.924231746031747</c:v>
                </c:pt>
                <c:pt idx="35" formatCode="0.000">
                  <c:v>0.91136507936508</c:v>
                </c:pt>
                <c:pt idx="36" formatCode="0.000">
                  <c:v>0.870098412698413</c:v>
                </c:pt>
                <c:pt idx="37" formatCode="0.000">
                  <c:v>0.911631746031748</c:v>
                </c:pt>
                <c:pt idx="38" formatCode="0.000">
                  <c:v>0.966031746031746</c:v>
                </c:pt>
                <c:pt idx="39" formatCode="0.000">
                  <c:v>1.025031746031746</c:v>
                </c:pt>
                <c:pt idx="40" formatCode="0.000">
                  <c:v>1.095031746031746</c:v>
                </c:pt>
                <c:pt idx="41" formatCode="0.000">
                  <c:v>1.162431746031748</c:v>
                </c:pt>
                <c:pt idx="42" formatCode="0.000">
                  <c:v>1.152098412698415</c:v>
                </c:pt>
                <c:pt idx="43" formatCode="0.000">
                  <c:v>1.212898412698415</c:v>
                </c:pt>
                <c:pt idx="44" formatCode="0.000">
                  <c:v>1.249898412698415</c:v>
                </c:pt>
                <c:pt idx="45" formatCode="0.000">
                  <c:v>1.267831746031747</c:v>
                </c:pt>
                <c:pt idx="46" formatCode="0.000">
                  <c:v>1.283698412698412</c:v>
                </c:pt>
                <c:pt idx="47" formatCode="0.000">
                  <c:v>1.34216507936508</c:v>
                </c:pt>
                <c:pt idx="48" formatCode="0.000">
                  <c:v>1.359698412698413</c:v>
                </c:pt>
              </c:numCache>
            </c:numRef>
          </c:val>
          <c:smooth val="0"/>
        </c:ser>
        <c:ser>
          <c:idx val="29"/>
          <c:order val="29"/>
          <c:tx>
            <c:strRef>
              <c:f>Sheet1!$AE$1</c:f>
              <c:strCache>
                <c:ptCount val="1"/>
                <c:pt idx="0">
                  <c:v>MRI-CGCM3</c:v>
                </c:pt>
              </c:strCache>
            </c:strRef>
          </c:tx>
          <c:spPr>
            <a:ln w="19050" cmpd="sng">
              <a:prstDash val="sysDash"/>
            </a:ln>
          </c:spPr>
          <c:marker>
            <c:symbol val="none"/>
          </c:marker>
          <c:cat>
            <c:numRef>
              <c:f>Sheet1!$A$2:$A$52</c:f>
              <c:numCache>
                <c:formatCode>General</c:formatCode>
                <c:ptCount val="51"/>
                <c:pt idx="0">
                  <c:v>1975.0</c:v>
                </c:pt>
                <c:pt idx="1">
                  <c:v>1976.0</c:v>
                </c:pt>
                <c:pt idx="2">
                  <c:v>1977.0</c:v>
                </c:pt>
                <c:pt idx="3">
                  <c:v>1978.0</c:v>
                </c:pt>
                <c:pt idx="4">
                  <c:v>1979.0</c:v>
                </c:pt>
                <c:pt idx="5">
                  <c:v>1980.0</c:v>
                </c:pt>
                <c:pt idx="6">
                  <c:v>1981.0</c:v>
                </c:pt>
                <c:pt idx="7">
                  <c:v>1982.0</c:v>
                </c:pt>
                <c:pt idx="8">
                  <c:v>1983.0</c:v>
                </c:pt>
                <c:pt idx="9">
                  <c:v>1984.0</c:v>
                </c:pt>
                <c:pt idx="10">
                  <c:v>1985.0</c:v>
                </c:pt>
                <c:pt idx="11">
                  <c:v>1986.0</c:v>
                </c:pt>
                <c:pt idx="12">
                  <c:v>1987.0</c:v>
                </c:pt>
                <c:pt idx="13">
                  <c:v>1988.0</c:v>
                </c:pt>
                <c:pt idx="14">
                  <c:v>1989.0</c:v>
                </c:pt>
                <c:pt idx="15">
                  <c:v>1990.0</c:v>
                </c:pt>
                <c:pt idx="16">
                  <c:v>1991.0</c:v>
                </c:pt>
                <c:pt idx="17">
                  <c:v>1992.0</c:v>
                </c:pt>
                <c:pt idx="18">
                  <c:v>1993.0</c:v>
                </c:pt>
                <c:pt idx="19">
                  <c:v>1994.0</c:v>
                </c:pt>
                <c:pt idx="20">
                  <c:v>1995.0</c:v>
                </c:pt>
                <c:pt idx="21">
                  <c:v>1996.0</c:v>
                </c:pt>
                <c:pt idx="22">
                  <c:v>1997.0</c:v>
                </c:pt>
                <c:pt idx="23">
                  <c:v>1998.0</c:v>
                </c:pt>
                <c:pt idx="24">
                  <c:v>1999.0</c:v>
                </c:pt>
                <c:pt idx="25">
                  <c:v>2000.0</c:v>
                </c:pt>
                <c:pt idx="26">
                  <c:v>2001.0</c:v>
                </c:pt>
                <c:pt idx="27">
                  <c:v>2002.0</c:v>
                </c:pt>
                <c:pt idx="28">
                  <c:v>2003.0</c:v>
                </c:pt>
                <c:pt idx="29">
                  <c:v>2004.0</c:v>
                </c:pt>
                <c:pt idx="30">
                  <c:v>2005.0</c:v>
                </c:pt>
                <c:pt idx="31">
                  <c:v>2006.0</c:v>
                </c:pt>
                <c:pt idx="32">
                  <c:v>2007.0</c:v>
                </c:pt>
                <c:pt idx="33">
                  <c:v>2008.0</c:v>
                </c:pt>
                <c:pt idx="34">
                  <c:v>2009.0</c:v>
                </c:pt>
                <c:pt idx="35">
                  <c:v>2010.0</c:v>
                </c:pt>
                <c:pt idx="36">
                  <c:v>2011.0</c:v>
                </c:pt>
                <c:pt idx="37">
                  <c:v>2012.0</c:v>
                </c:pt>
                <c:pt idx="38">
                  <c:v>2013.0</c:v>
                </c:pt>
                <c:pt idx="39">
                  <c:v>2014.0</c:v>
                </c:pt>
                <c:pt idx="40">
                  <c:v>2015.0</c:v>
                </c:pt>
                <c:pt idx="41">
                  <c:v>2016.0</c:v>
                </c:pt>
                <c:pt idx="42">
                  <c:v>2017.0</c:v>
                </c:pt>
                <c:pt idx="43">
                  <c:v>2018.0</c:v>
                </c:pt>
                <c:pt idx="44">
                  <c:v>2019.0</c:v>
                </c:pt>
                <c:pt idx="45">
                  <c:v>2020.0</c:v>
                </c:pt>
                <c:pt idx="46">
                  <c:v>2021.0</c:v>
                </c:pt>
                <c:pt idx="47">
                  <c:v>2022.0</c:v>
                </c:pt>
                <c:pt idx="48">
                  <c:v>2023.0</c:v>
                </c:pt>
                <c:pt idx="49">
                  <c:v>2024.0</c:v>
                </c:pt>
                <c:pt idx="50">
                  <c:v>2025.0</c:v>
                </c:pt>
              </c:numCache>
            </c:numRef>
          </c:cat>
          <c:val>
            <c:numRef>
              <c:f>Sheet1!$AE$2:$AE$52</c:f>
              <c:numCache>
                <c:formatCode>General</c:formatCode>
                <c:ptCount val="51"/>
                <c:pt idx="2" formatCode="0.000">
                  <c:v>0.16887619047619</c:v>
                </c:pt>
                <c:pt idx="3" formatCode="0.000">
                  <c:v>0.178476190476191</c:v>
                </c:pt>
                <c:pt idx="4" formatCode="0.000">
                  <c:v>0.12347619047619</c:v>
                </c:pt>
                <c:pt idx="5" formatCode="0.000">
                  <c:v>0.0970761904761885</c:v>
                </c:pt>
                <c:pt idx="6" formatCode="0.000">
                  <c:v>0.0722761904761895</c:v>
                </c:pt>
                <c:pt idx="7" formatCode="0.000">
                  <c:v>0.0860761904761872</c:v>
                </c:pt>
                <c:pt idx="8" formatCode="0.000">
                  <c:v>0.146476190476191</c:v>
                </c:pt>
                <c:pt idx="9" formatCode="0.000">
                  <c:v>0.0902761904761902</c:v>
                </c:pt>
                <c:pt idx="10" formatCode="0.000">
                  <c:v>-0.015523809523809</c:v>
                </c:pt>
                <c:pt idx="11" formatCode="0.000">
                  <c:v>-0.00932380952380787</c:v>
                </c:pt>
                <c:pt idx="12" formatCode="0.000">
                  <c:v>0.00667619047619462</c:v>
                </c:pt>
                <c:pt idx="13" formatCode="0.000">
                  <c:v>0.0108761904761919</c:v>
                </c:pt>
                <c:pt idx="14" formatCode="0.000">
                  <c:v>0.170876190476194</c:v>
                </c:pt>
                <c:pt idx="15" formatCode="0.000">
                  <c:v>0.290476190476191</c:v>
                </c:pt>
                <c:pt idx="16" formatCode="0.000">
                  <c:v>0.289876190476188</c:v>
                </c:pt>
                <c:pt idx="17" formatCode="0.000">
                  <c:v>0.265476190476185</c:v>
                </c:pt>
                <c:pt idx="18" formatCode="0.000">
                  <c:v>0.262476190476188</c:v>
                </c:pt>
                <c:pt idx="19" formatCode="0.000">
                  <c:v>0.262476190476188</c:v>
                </c:pt>
                <c:pt idx="20" formatCode="0.000">
                  <c:v>0.220676190476188</c:v>
                </c:pt>
                <c:pt idx="21" formatCode="0.000">
                  <c:v>0.263076190476185</c:v>
                </c:pt>
                <c:pt idx="22" formatCode="0.000">
                  <c:v>0.275276190476187</c:v>
                </c:pt>
                <c:pt idx="23" formatCode="0.000">
                  <c:v>0.281876190476184</c:v>
                </c:pt>
                <c:pt idx="24" formatCode="0.000">
                  <c:v>0.259876190476181</c:v>
                </c:pt>
                <c:pt idx="25" formatCode="0.000">
                  <c:v>0.316876190476181</c:v>
                </c:pt>
                <c:pt idx="26" formatCode="0.000">
                  <c:v>0.332476190476181</c:v>
                </c:pt>
                <c:pt idx="27" formatCode="0.000">
                  <c:v>0.376676190476182</c:v>
                </c:pt>
                <c:pt idx="28" formatCode="0.000">
                  <c:v>0.405276190476182</c:v>
                </c:pt>
                <c:pt idx="29" formatCode="0.000">
                  <c:v>0.357676190476182</c:v>
                </c:pt>
                <c:pt idx="30" formatCode="0.000">
                  <c:v>0.359676190476186</c:v>
                </c:pt>
                <c:pt idx="31" formatCode="0.000">
                  <c:v>0.372676190476186</c:v>
                </c:pt>
                <c:pt idx="32" formatCode="0.000">
                  <c:v>0.374876190476185</c:v>
                </c:pt>
                <c:pt idx="33" formatCode="0.000">
                  <c:v>0.380276190476182</c:v>
                </c:pt>
                <c:pt idx="34" formatCode="0.000">
                  <c:v>0.504876190476186</c:v>
                </c:pt>
                <c:pt idx="35" formatCode="0.000">
                  <c:v>0.505276190476182</c:v>
                </c:pt>
                <c:pt idx="36" formatCode="0.000">
                  <c:v>0.547076190476189</c:v>
                </c:pt>
                <c:pt idx="37" formatCode="0.000">
                  <c:v>0.650476190476193</c:v>
                </c:pt>
                <c:pt idx="38" formatCode="0.000">
                  <c:v>0.656676190476195</c:v>
                </c:pt>
                <c:pt idx="39" formatCode="0.000">
                  <c:v>0.626476190476193</c:v>
                </c:pt>
                <c:pt idx="40" formatCode="0.000">
                  <c:v>0.680076190476193</c:v>
                </c:pt>
                <c:pt idx="41" formatCode="0.000">
                  <c:v>0.610276190476189</c:v>
                </c:pt>
                <c:pt idx="42" formatCode="0.000">
                  <c:v>0.525276190476181</c:v>
                </c:pt>
                <c:pt idx="43" formatCode="0.000">
                  <c:v>0.542076190476187</c:v>
                </c:pt>
                <c:pt idx="44" formatCode="0.000">
                  <c:v>0.571076190476184</c:v>
                </c:pt>
                <c:pt idx="45" formatCode="0.000">
                  <c:v>0.640276190476184</c:v>
                </c:pt>
                <c:pt idx="46" formatCode="0.000">
                  <c:v>0.749476190476189</c:v>
                </c:pt>
                <c:pt idx="47" formatCode="0.000">
                  <c:v>0.796876190476188</c:v>
                </c:pt>
                <c:pt idx="48" formatCode="0.000">
                  <c:v>0.861876190476185</c:v>
                </c:pt>
              </c:numCache>
            </c:numRef>
          </c:val>
          <c:smooth val="0"/>
        </c:ser>
        <c:ser>
          <c:idx val="30"/>
          <c:order val="30"/>
          <c:tx>
            <c:strRef>
              <c:f>Sheet1!$AF$1</c:f>
              <c:strCache>
                <c:ptCount val="1"/>
                <c:pt idx="0">
                  <c:v>NorESM1-M</c:v>
                </c:pt>
              </c:strCache>
            </c:strRef>
          </c:tx>
          <c:spPr>
            <a:ln w="19050" cmpd="sng">
              <a:prstDash val="sysDash"/>
            </a:ln>
          </c:spPr>
          <c:marker>
            <c:symbol val="none"/>
          </c:marker>
          <c:cat>
            <c:numRef>
              <c:f>Sheet1!$A$2:$A$52</c:f>
              <c:numCache>
                <c:formatCode>General</c:formatCode>
                <c:ptCount val="51"/>
                <c:pt idx="0">
                  <c:v>1975.0</c:v>
                </c:pt>
                <c:pt idx="1">
                  <c:v>1976.0</c:v>
                </c:pt>
                <c:pt idx="2">
                  <c:v>1977.0</c:v>
                </c:pt>
                <c:pt idx="3">
                  <c:v>1978.0</c:v>
                </c:pt>
                <c:pt idx="4">
                  <c:v>1979.0</c:v>
                </c:pt>
                <c:pt idx="5">
                  <c:v>1980.0</c:v>
                </c:pt>
                <c:pt idx="6">
                  <c:v>1981.0</c:v>
                </c:pt>
                <c:pt idx="7">
                  <c:v>1982.0</c:v>
                </c:pt>
                <c:pt idx="8">
                  <c:v>1983.0</c:v>
                </c:pt>
                <c:pt idx="9">
                  <c:v>1984.0</c:v>
                </c:pt>
                <c:pt idx="10">
                  <c:v>1985.0</c:v>
                </c:pt>
                <c:pt idx="11">
                  <c:v>1986.0</c:v>
                </c:pt>
                <c:pt idx="12">
                  <c:v>1987.0</c:v>
                </c:pt>
                <c:pt idx="13">
                  <c:v>1988.0</c:v>
                </c:pt>
                <c:pt idx="14">
                  <c:v>1989.0</c:v>
                </c:pt>
                <c:pt idx="15">
                  <c:v>1990.0</c:v>
                </c:pt>
                <c:pt idx="16">
                  <c:v>1991.0</c:v>
                </c:pt>
                <c:pt idx="17">
                  <c:v>1992.0</c:v>
                </c:pt>
                <c:pt idx="18">
                  <c:v>1993.0</c:v>
                </c:pt>
                <c:pt idx="19">
                  <c:v>1994.0</c:v>
                </c:pt>
                <c:pt idx="20">
                  <c:v>1995.0</c:v>
                </c:pt>
                <c:pt idx="21">
                  <c:v>1996.0</c:v>
                </c:pt>
                <c:pt idx="22">
                  <c:v>1997.0</c:v>
                </c:pt>
                <c:pt idx="23">
                  <c:v>1998.0</c:v>
                </c:pt>
                <c:pt idx="24">
                  <c:v>1999.0</c:v>
                </c:pt>
                <c:pt idx="25">
                  <c:v>2000.0</c:v>
                </c:pt>
                <c:pt idx="26">
                  <c:v>2001.0</c:v>
                </c:pt>
                <c:pt idx="27">
                  <c:v>2002.0</c:v>
                </c:pt>
                <c:pt idx="28">
                  <c:v>2003.0</c:v>
                </c:pt>
                <c:pt idx="29">
                  <c:v>2004.0</c:v>
                </c:pt>
                <c:pt idx="30">
                  <c:v>2005.0</c:v>
                </c:pt>
                <c:pt idx="31">
                  <c:v>2006.0</c:v>
                </c:pt>
                <c:pt idx="32">
                  <c:v>2007.0</c:v>
                </c:pt>
                <c:pt idx="33">
                  <c:v>2008.0</c:v>
                </c:pt>
                <c:pt idx="34">
                  <c:v>2009.0</c:v>
                </c:pt>
                <c:pt idx="35">
                  <c:v>2010.0</c:v>
                </c:pt>
                <c:pt idx="36">
                  <c:v>2011.0</c:v>
                </c:pt>
                <c:pt idx="37">
                  <c:v>2012.0</c:v>
                </c:pt>
                <c:pt idx="38">
                  <c:v>2013.0</c:v>
                </c:pt>
                <c:pt idx="39">
                  <c:v>2014.0</c:v>
                </c:pt>
                <c:pt idx="40">
                  <c:v>2015.0</c:v>
                </c:pt>
                <c:pt idx="41">
                  <c:v>2016.0</c:v>
                </c:pt>
                <c:pt idx="42">
                  <c:v>2017.0</c:v>
                </c:pt>
                <c:pt idx="43">
                  <c:v>2018.0</c:v>
                </c:pt>
                <c:pt idx="44">
                  <c:v>2019.0</c:v>
                </c:pt>
                <c:pt idx="45">
                  <c:v>2020.0</c:v>
                </c:pt>
                <c:pt idx="46">
                  <c:v>2021.0</c:v>
                </c:pt>
                <c:pt idx="47">
                  <c:v>2022.0</c:v>
                </c:pt>
                <c:pt idx="48">
                  <c:v>2023.0</c:v>
                </c:pt>
                <c:pt idx="49">
                  <c:v>2024.0</c:v>
                </c:pt>
                <c:pt idx="50">
                  <c:v>2025.0</c:v>
                </c:pt>
              </c:numCache>
            </c:numRef>
          </c:cat>
          <c:val>
            <c:numRef>
              <c:f>Sheet1!$AF$2:$AF$52</c:f>
              <c:numCache>
                <c:formatCode>General</c:formatCode>
                <c:ptCount val="51"/>
                <c:pt idx="2" formatCode="0.000">
                  <c:v>-0.0963238095238018</c:v>
                </c:pt>
                <c:pt idx="3" formatCode="0.000">
                  <c:v>0.0124761904761947</c:v>
                </c:pt>
                <c:pt idx="4" formatCode="0.000">
                  <c:v>0.0678761904761921</c:v>
                </c:pt>
                <c:pt idx="5" formatCode="0.000">
                  <c:v>0.0502761904761933</c:v>
                </c:pt>
                <c:pt idx="6" formatCode="0.000">
                  <c:v>0.00187619047618958</c:v>
                </c:pt>
                <c:pt idx="7" formatCode="0.000">
                  <c:v>0.0990761904761932</c:v>
                </c:pt>
                <c:pt idx="8" formatCode="0.000">
                  <c:v>0.104076190476194</c:v>
                </c:pt>
                <c:pt idx="9" formatCode="0.000">
                  <c:v>0.0910761904761948</c:v>
                </c:pt>
                <c:pt idx="10" formatCode="0.000">
                  <c:v>0.132076190476192</c:v>
                </c:pt>
                <c:pt idx="11" formatCode="0.000">
                  <c:v>0.220676190476194</c:v>
                </c:pt>
                <c:pt idx="12" formatCode="0.000">
                  <c:v>0.27567619047619</c:v>
                </c:pt>
                <c:pt idx="13" formatCode="0.000">
                  <c:v>0.434476190476192</c:v>
                </c:pt>
                <c:pt idx="14" formatCode="0.000">
                  <c:v>0.455476190476195</c:v>
                </c:pt>
                <c:pt idx="15" formatCode="0.000">
                  <c:v>0.372476190476197</c:v>
                </c:pt>
                <c:pt idx="16" formatCode="0.000">
                  <c:v>0.295476190476193</c:v>
                </c:pt>
                <c:pt idx="17" formatCode="0.000">
                  <c:v>0.200876190476196</c:v>
                </c:pt>
                <c:pt idx="18" formatCode="0.000">
                  <c:v>-0.00552380952380597</c:v>
                </c:pt>
                <c:pt idx="19" formatCode="0.000">
                  <c:v>-0.0303238095238107</c:v>
                </c:pt>
                <c:pt idx="20" formatCode="0.000">
                  <c:v>0.0662761904761901</c:v>
                </c:pt>
                <c:pt idx="21" formatCode="0.000">
                  <c:v>0.127676190476193</c:v>
                </c:pt>
                <c:pt idx="22" formatCode="0.000">
                  <c:v>0.250076190476192</c:v>
                </c:pt>
                <c:pt idx="23" formatCode="0.000">
                  <c:v>0.372076190476195</c:v>
                </c:pt>
                <c:pt idx="24" formatCode="0.000">
                  <c:v>0.427676190476199</c:v>
                </c:pt>
                <c:pt idx="25" formatCode="0.000">
                  <c:v>0.434076190476201</c:v>
                </c:pt>
                <c:pt idx="26" formatCode="0.000">
                  <c:v>0.497276190476202</c:v>
                </c:pt>
                <c:pt idx="27" formatCode="0.000">
                  <c:v>0.524476190476201</c:v>
                </c:pt>
                <c:pt idx="28" formatCode="0.000">
                  <c:v>0.5254761904762</c:v>
                </c:pt>
                <c:pt idx="29" formatCode="0.000">
                  <c:v>0.5766761904762</c:v>
                </c:pt>
                <c:pt idx="30" formatCode="0.000">
                  <c:v>0.622676190476198</c:v>
                </c:pt>
                <c:pt idx="31" formatCode="0.000">
                  <c:v>0.577476190476198</c:v>
                </c:pt>
                <c:pt idx="32" formatCode="0.000">
                  <c:v>0.507276190476198</c:v>
                </c:pt>
                <c:pt idx="33" formatCode="0.000">
                  <c:v>0.512076190476198</c:v>
                </c:pt>
                <c:pt idx="34" formatCode="0.000">
                  <c:v>0.486276190476195</c:v>
                </c:pt>
                <c:pt idx="35" formatCode="0.000">
                  <c:v>0.546276190476197</c:v>
                </c:pt>
                <c:pt idx="36" formatCode="0.000">
                  <c:v>0.652476190476198</c:v>
                </c:pt>
                <c:pt idx="37" formatCode="0.000">
                  <c:v>0.734876190476199</c:v>
                </c:pt>
                <c:pt idx="38" formatCode="0.000">
                  <c:v>0.732876190476195</c:v>
                </c:pt>
                <c:pt idx="39" formatCode="0.000">
                  <c:v>0.741676190476198</c:v>
                </c:pt>
                <c:pt idx="40" formatCode="0.000">
                  <c:v>0.728876190476193</c:v>
                </c:pt>
                <c:pt idx="41" formatCode="0.000">
                  <c:v>0.708076190476191</c:v>
                </c:pt>
                <c:pt idx="42" formatCode="0.000">
                  <c:v>0.750276190476187</c:v>
                </c:pt>
                <c:pt idx="43" formatCode="0.000">
                  <c:v>0.800076190476187</c:v>
                </c:pt>
                <c:pt idx="44" formatCode="0.000">
                  <c:v>0.871276190476185</c:v>
                </c:pt>
                <c:pt idx="45" formatCode="0.000">
                  <c:v>0.905076190476188</c:v>
                </c:pt>
                <c:pt idx="46" formatCode="0.000">
                  <c:v>0.997076190476189</c:v>
                </c:pt>
                <c:pt idx="47" formatCode="0.000">
                  <c:v>0.991476190476191</c:v>
                </c:pt>
                <c:pt idx="48" formatCode="0.000">
                  <c:v>1.026476190476193</c:v>
                </c:pt>
              </c:numCache>
            </c:numRef>
          </c:val>
          <c:smooth val="0"/>
        </c:ser>
        <c:ser>
          <c:idx val="31"/>
          <c:order val="31"/>
          <c:tx>
            <c:strRef>
              <c:f>Sheet1!$AG$1</c:f>
              <c:strCache>
                <c:ptCount val="1"/>
                <c:pt idx="0">
                  <c:v>NorESM1-ME</c:v>
                </c:pt>
              </c:strCache>
            </c:strRef>
          </c:tx>
          <c:spPr>
            <a:ln w="19050" cmpd="sng">
              <a:prstDash val="sysDash"/>
            </a:ln>
          </c:spPr>
          <c:marker>
            <c:symbol val="none"/>
          </c:marker>
          <c:cat>
            <c:numRef>
              <c:f>Sheet1!$A$2:$A$52</c:f>
              <c:numCache>
                <c:formatCode>General</c:formatCode>
                <c:ptCount val="51"/>
                <c:pt idx="0">
                  <c:v>1975.0</c:v>
                </c:pt>
                <c:pt idx="1">
                  <c:v>1976.0</c:v>
                </c:pt>
                <c:pt idx="2">
                  <c:v>1977.0</c:v>
                </c:pt>
                <c:pt idx="3">
                  <c:v>1978.0</c:v>
                </c:pt>
                <c:pt idx="4">
                  <c:v>1979.0</c:v>
                </c:pt>
                <c:pt idx="5">
                  <c:v>1980.0</c:v>
                </c:pt>
                <c:pt idx="6">
                  <c:v>1981.0</c:v>
                </c:pt>
                <c:pt idx="7">
                  <c:v>1982.0</c:v>
                </c:pt>
                <c:pt idx="8">
                  <c:v>1983.0</c:v>
                </c:pt>
                <c:pt idx="9">
                  <c:v>1984.0</c:v>
                </c:pt>
                <c:pt idx="10">
                  <c:v>1985.0</c:v>
                </c:pt>
                <c:pt idx="11">
                  <c:v>1986.0</c:v>
                </c:pt>
                <c:pt idx="12">
                  <c:v>1987.0</c:v>
                </c:pt>
                <c:pt idx="13">
                  <c:v>1988.0</c:v>
                </c:pt>
                <c:pt idx="14">
                  <c:v>1989.0</c:v>
                </c:pt>
                <c:pt idx="15">
                  <c:v>1990.0</c:v>
                </c:pt>
                <c:pt idx="16">
                  <c:v>1991.0</c:v>
                </c:pt>
                <c:pt idx="17">
                  <c:v>1992.0</c:v>
                </c:pt>
                <c:pt idx="18">
                  <c:v>1993.0</c:v>
                </c:pt>
                <c:pt idx="19">
                  <c:v>1994.0</c:v>
                </c:pt>
                <c:pt idx="20">
                  <c:v>1995.0</c:v>
                </c:pt>
                <c:pt idx="21">
                  <c:v>1996.0</c:v>
                </c:pt>
                <c:pt idx="22">
                  <c:v>1997.0</c:v>
                </c:pt>
                <c:pt idx="23">
                  <c:v>1998.0</c:v>
                </c:pt>
                <c:pt idx="24">
                  <c:v>1999.0</c:v>
                </c:pt>
                <c:pt idx="25">
                  <c:v>2000.0</c:v>
                </c:pt>
                <c:pt idx="26">
                  <c:v>2001.0</c:v>
                </c:pt>
                <c:pt idx="27">
                  <c:v>2002.0</c:v>
                </c:pt>
                <c:pt idx="28">
                  <c:v>2003.0</c:v>
                </c:pt>
                <c:pt idx="29">
                  <c:v>2004.0</c:v>
                </c:pt>
                <c:pt idx="30">
                  <c:v>2005.0</c:v>
                </c:pt>
                <c:pt idx="31">
                  <c:v>2006.0</c:v>
                </c:pt>
                <c:pt idx="32">
                  <c:v>2007.0</c:v>
                </c:pt>
                <c:pt idx="33">
                  <c:v>2008.0</c:v>
                </c:pt>
                <c:pt idx="34">
                  <c:v>2009.0</c:v>
                </c:pt>
                <c:pt idx="35">
                  <c:v>2010.0</c:v>
                </c:pt>
                <c:pt idx="36">
                  <c:v>2011.0</c:v>
                </c:pt>
                <c:pt idx="37">
                  <c:v>2012.0</c:v>
                </c:pt>
                <c:pt idx="38">
                  <c:v>2013.0</c:v>
                </c:pt>
                <c:pt idx="39">
                  <c:v>2014.0</c:v>
                </c:pt>
                <c:pt idx="40">
                  <c:v>2015.0</c:v>
                </c:pt>
                <c:pt idx="41">
                  <c:v>2016.0</c:v>
                </c:pt>
                <c:pt idx="42">
                  <c:v>2017.0</c:v>
                </c:pt>
                <c:pt idx="43">
                  <c:v>2018.0</c:v>
                </c:pt>
                <c:pt idx="44">
                  <c:v>2019.0</c:v>
                </c:pt>
                <c:pt idx="45">
                  <c:v>2020.0</c:v>
                </c:pt>
                <c:pt idx="46">
                  <c:v>2021.0</c:v>
                </c:pt>
                <c:pt idx="47">
                  <c:v>2022.0</c:v>
                </c:pt>
                <c:pt idx="48">
                  <c:v>2023.0</c:v>
                </c:pt>
                <c:pt idx="49">
                  <c:v>2024.0</c:v>
                </c:pt>
                <c:pt idx="50">
                  <c:v>2025.0</c:v>
                </c:pt>
              </c:numCache>
            </c:numRef>
          </c:cat>
          <c:val>
            <c:numRef>
              <c:f>Sheet1!$AG$2:$AG$52</c:f>
              <c:numCache>
                <c:formatCode>General</c:formatCode>
                <c:ptCount val="51"/>
                <c:pt idx="2" formatCode="0.000">
                  <c:v>-0.0777333333333312</c:v>
                </c:pt>
                <c:pt idx="3" formatCode="0.000">
                  <c:v>-0.0415333333333289</c:v>
                </c:pt>
                <c:pt idx="4" formatCode="0.000">
                  <c:v>-0.00213333333333402</c:v>
                </c:pt>
                <c:pt idx="5" formatCode="0.000">
                  <c:v>0.100666666666662</c:v>
                </c:pt>
                <c:pt idx="6" formatCode="0.000">
                  <c:v>0.125066666666665</c:v>
                </c:pt>
                <c:pt idx="7" formatCode="0.000">
                  <c:v>0.154666666666664</c:v>
                </c:pt>
                <c:pt idx="8" formatCode="0.000">
                  <c:v>0.168666666666663</c:v>
                </c:pt>
                <c:pt idx="9" formatCode="0.000">
                  <c:v>0.107066666666664</c:v>
                </c:pt>
                <c:pt idx="10" formatCode="0.000">
                  <c:v>0.0554666666666682</c:v>
                </c:pt>
                <c:pt idx="11" formatCode="0.000">
                  <c:v>0.154266666666668</c:v>
                </c:pt>
                <c:pt idx="12" formatCode="0.000">
                  <c:v>0.17246666666667</c:v>
                </c:pt>
                <c:pt idx="13" formatCode="0.000">
                  <c:v>0.327866666666673</c:v>
                </c:pt>
                <c:pt idx="14" formatCode="0.000">
                  <c:v>0.424266666666673</c:v>
                </c:pt>
                <c:pt idx="15" formatCode="0.000">
                  <c:v>0.368266666666672</c:v>
                </c:pt>
                <c:pt idx="16" formatCode="0.000">
                  <c:v>0.239466666666671</c:v>
                </c:pt>
                <c:pt idx="17" formatCode="0.000">
                  <c:v>0.114466666666671</c:v>
                </c:pt>
                <c:pt idx="18" formatCode="0.000">
                  <c:v>-0.0123333333333316</c:v>
                </c:pt>
                <c:pt idx="19" formatCode="0.000">
                  <c:v>-0.0271333333333283</c:v>
                </c:pt>
                <c:pt idx="20" formatCode="0.000">
                  <c:v>0.0740666666666717</c:v>
                </c:pt>
                <c:pt idx="21" formatCode="0.000">
                  <c:v>0.145666666666673</c:v>
                </c:pt>
                <c:pt idx="22" formatCode="0.000">
                  <c:v>0.317266666666673</c:v>
                </c:pt>
                <c:pt idx="23" formatCode="0.000">
                  <c:v>0.391266666666674</c:v>
                </c:pt>
                <c:pt idx="24" formatCode="0.000">
                  <c:v>0.387666666666674</c:v>
                </c:pt>
                <c:pt idx="25" formatCode="0.000">
                  <c:v>0.420866666666673</c:v>
                </c:pt>
                <c:pt idx="26" formatCode="0.000">
                  <c:v>0.544266666666671</c:v>
                </c:pt>
                <c:pt idx="27" formatCode="0.000">
                  <c:v>0.58806666666667</c:v>
                </c:pt>
                <c:pt idx="28" formatCode="0.000">
                  <c:v>0.704066666666673</c:v>
                </c:pt>
                <c:pt idx="29" formatCode="0.000">
                  <c:v>0.787666666666668</c:v>
                </c:pt>
                <c:pt idx="30" formatCode="0.000">
                  <c:v>0.801466666666666</c:v>
                </c:pt>
                <c:pt idx="31" formatCode="0.000">
                  <c:v>0.787066666666665</c:v>
                </c:pt>
                <c:pt idx="32" formatCode="0.000">
                  <c:v>0.704266666666668</c:v>
                </c:pt>
                <c:pt idx="33" formatCode="0.000">
                  <c:v>0.593266666666667</c:v>
                </c:pt>
                <c:pt idx="34" formatCode="0.000">
                  <c:v>0.538466666666672</c:v>
                </c:pt>
                <c:pt idx="35" formatCode="0.000">
                  <c:v>0.561266666666673</c:v>
                </c:pt>
                <c:pt idx="36" formatCode="0.000">
                  <c:v>0.655866666666676</c:v>
                </c:pt>
                <c:pt idx="37" formatCode="0.000">
                  <c:v>0.687066666666671</c:v>
                </c:pt>
                <c:pt idx="38" formatCode="0.000">
                  <c:v>0.755666666666669</c:v>
                </c:pt>
                <c:pt idx="39" formatCode="0.000">
                  <c:v>0.913066666666664</c:v>
                </c:pt>
                <c:pt idx="40" formatCode="0.000">
                  <c:v>1.028666666666665</c:v>
                </c:pt>
                <c:pt idx="41" formatCode="0.000">
                  <c:v>0.882066666666664</c:v>
                </c:pt>
                <c:pt idx="42" formatCode="0.000">
                  <c:v>0.906066666666665</c:v>
                </c:pt>
                <c:pt idx="43" formatCode="0.000">
                  <c:v>0.925266666666666</c:v>
                </c:pt>
                <c:pt idx="44" formatCode="0.000">
                  <c:v>0.85226666666667</c:v>
                </c:pt>
                <c:pt idx="45" formatCode="0.000">
                  <c:v>0.780466666666668</c:v>
                </c:pt>
                <c:pt idx="46" formatCode="0.000">
                  <c:v>0.92366666666667</c:v>
                </c:pt>
                <c:pt idx="47" formatCode="0.000">
                  <c:v>1.025066666666671</c:v>
                </c:pt>
                <c:pt idx="48" formatCode="0.000">
                  <c:v>1.074266666666672</c:v>
                </c:pt>
              </c:numCache>
            </c:numRef>
          </c:val>
          <c:smooth val="0"/>
        </c:ser>
        <c:ser>
          <c:idx val="32"/>
          <c:order val="32"/>
          <c:tx>
            <c:strRef>
              <c:f>Sheet1!$AH$1</c:f>
              <c:strCache>
                <c:ptCount val="1"/>
                <c:pt idx="0">
                  <c:v>32 Group Mean</c:v>
                </c:pt>
              </c:strCache>
            </c:strRef>
          </c:tx>
          <c:spPr>
            <a:ln w="76200" cmpd="sng">
              <a:solidFill>
                <a:schemeClr val="tx1"/>
              </a:solidFill>
            </a:ln>
          </c:spPr>
          <c:marker>
            <c:symbol val="none"/>
          </c:marker>
          <c:cat>
            <c:numRef>
              <c:f>Sheet1!$A$2:$A$52</c:f>
              <c:numCache>
                <c:formatCode>General</c:formatCode>
                <c:ptCount val="51"/>
                <c:pt idx="0">
                  <c:v>1975.0</c:v>
                </c:pt>
                <c:pt idx="1">
                  <c:v>1976.0</c:v>
                </c:pt>
                <c:pt idx="2">
                  <c:v>1977.0</c:v>
                </c:pt>
                <c:pt idx="3">
                  <c:v>1978.0</c:v>
                </c:pt>
                <c:pt idx="4">
                  <c:v>1979.0</c:v>
                </c:pt>
                <c:pt idx="5">
                  <c:v>1980.0</c:v>
                </c:pt>
                <c:pt idx="6">
                  <c:v>1981.0</c:v>
                </c:pt>
                <c:pt idx="7">
                  <c:v>1982.0</c:v>
                </c:pt>
                <c:pt idx="8">
                  <c:v>1983.0</c:v>
                </c:pt>
                <c:pt idx="9">
                  <c:v>1984.0</c:v>
                </c:pt>
                <c:pt idx="10">
                  <c:v>1985.0</c:v>
                </c:pt>
                <c:pt idx="11">
                  <c:v>1986.0</c:v>
                </c:pt>
                <c:pt idx="12">
                  <c:v>1987.0</c:v>
                </c:pt>
                <c:pt idx="13">
                  <c:v>1988.0</c:v>
                </c:pt>
                <c:pt idx="14">
                  <c:v>1989.0</c:v>
                </c:pt>
                <c:pt idx="15">
                  <c:v>1990.0</c:v>
                </c:pt>
                <c:pt idx="16">
                  <c:v>1991.0</c:v>
                </c:pt>
                <c:pt idx="17">
                  <c:v>1992.0</c:v>
                </c:pt>
                <c:pt idx="18">
                  <c:v>1993.0</c:v>
                </c:pt>
                <c:pt idx="19">
                  <c:v>1994.0</c:v>
                </c:pt>
                <c:pt idx="20">
                  <c:v>1995.0</c:v>
                </c:pt>
                <c:pt idx="21">
                  <c:v>1996.0</c:v>
                </c:pt>
                <c:pt idx="22">
                  <c:v>1997.0</c:v>
                </c:pt>
                <c:pt idx="23">
                  <c:v>1998.0</c:v>
                </c:pt>
                <c:pt idx="24">
                  <c:v>1999.0</c:v>
                </c:pt>
                <c:pt idx="25">
                  <c:v>2000.0</c:v>
                </c:pt>
                <c:pt idx="26">
                  <c:v>2001.0</c:v>
                </c:pt>
                <c:pt idx="27">
                  <c:v>2002.0</c:v>
                </c:pt>
                <c:pt idx="28">
                  <c:v>2003.0</c:v>
                </c:pt>
                <c:pt idx="29">
                  <c:v>2004.0</c:v>
                </c:pt>
                <c:pt idx="30">
                  <c:v>2005.0</c:v>
                </c:pt>
                <c:pt idx="31">
                  <c:v>2006.0</c:v>
                </c:pt>
                <c:pt idx="32">
                  <c:v>2007.0</c:v>
                </c:pt>
                <c:pt idx="33">
                  <c:v>2008.0</c:v>
                </c:pt>
                <c:pt idx="34">
                  <c:v>2009.0</c:v>
                </c:pt>
                <c:pt idx="35">
                  <c:v>2010.0</c:v>
                </c:pt>
                <c:pt idx="36">
                  <c:v>2011.0</c:v>
                </c:pt>
                <c:pt idx="37">
                  <c:v>2012.0</c:v>
                </c:pt>
                <c:pt idx="38">
                  <c:v>2013.0</c:v>
                </c:pt>
                <c:pt idx="39">
                  <c:v>2014.0</c:v>
                </c:pt>
                <c:pt idx="40">
                  <c:v>2015.0</c:v>
                </c:pt>
                <c:pt idx="41">
                  <c:v>2016.0</c:v>
                </c:pt>
                <c:pt idx="42">
                  <c:v>2017.0</c:v>
                </c:pt>
                <c:pt idx="43">
                  <c:v>2018.0</c:v>
                </c:pt>
                <c:pt idx="44">
                  <c:v>2019.0</c:v>
                </c:pt>
                <c:pt idx="45">
                  <c:v>2020.0</c:v>
                </c:pt>
                <c:pt idx="46">
                  <c:v>2021.0</c:v>
                </c:pt>
                <c:pt idx="47">
                  <c:v>2022.0</c:v>
                </c:pt>
                <c:pt idx="48">
                  <c:v>2023.0</c:v>
                </c:pt>
                <c:pt idx="49">
                  <c:v>2024.0</c:v>
                </c:pt>
                <c:pt idx="50">
                  <c:v>2025.0</c:v>
                </c:pt>
              </c:numCache>
            </c:numRef>
          </c:cat>
          <c:val>
            <c:numRef>
              <c:f>Sheet1!$AH$2:$AH$52</c:f>
              <c:numCache>
                <c:formatCode>General</c:formatCode>
                <c:ptCount val="51"/>
                <c:pt idx="2" formatCode="0.000">
                  <c:v>0.0235675440228167</c:v>
                </c:pt>
                <c:pt idx="3" formatCode="0.000">
                  <c:v>0.0602695926339277</c:v>
                </c:pt>
                <c:pt idx="4" formatCode="0.000">
                  <c:v>0.104891936383928</c:v>
                </c:pt>
                <c:pt idx="5" formatCode="0.000">
                  <c:v>0.138068342633928</c:v>
                </c:pt>
                <c:pt idx="6" formatCode="0.000">
                  <c:v>0.138451137772817</c:v>
                </c:pt>
                <c:pt idx="7" formatCode="0.000">
                  <c:v>0.152250998883929</c:v>
                </c:pt>
                <c:pt idx="8" formatCode="0.000">
                  <c:v>0.12660515687004</c:v>
                </c:pt>
                <c:pt idx="9" formatCode="0.000">
                  <c:v>0.113556398189485</c:v>
                </c:pt>
                <c:pt idx="10" formatCode="0.000">
                  <c:v>0.122562726314484</c:v>
                </c:pt>
                <c:pt idx="11" formatCode="0.000">
                  <c:v>0.165591728050595</c:v>
                </c:pt>
                <c:pt idx="12" formatCode="0.000">
                  <c:v>0.197001693328373</c:v>
                </c:pt>
                <c:pt idx="13" formatCode="0.000">
                  <c:v>0.273421571800595</c:v>
                </c:pt>
                <c:pt idx="14" formatCode="0.000">
                  <c:v>0.327225833953373</c:v>
                </c:pt>
                <c:pt idx="15" formatCode="0.000">
                  <c:v>0.307830512772818</c:v>
                </c:pt>
                <c:pt idx="16" formatCode="0.000">
                  <c:v>0.275318941592262</c:v>
                </c:pt>
                <c:pt idx="17" formatCode="0.000">
                  <c:v>0.237400894717262</c:v>
                </c:pt>
                <c:pt idx="18" formatCode="0.000">
                  <c:v>0.194681762772818</c:v>
                </c:pt>
                <c:pt idx="19" formatCode="0.000">
                  <c:v>0.196761267981151</c:v>
                </c:pt>
                <c:pt idx="20" formatCode="0.000">
                  <c:v>0.262904800967262</c:v>
                </c:pt>
                <c:pt idx="21" formatCode="0.000">
                  <c:v>0.332119045758928</c:v>
                </c:pt>
                <c:pt idx="22" formatCode="0.000">
                  <c:v>0.405581398189483</c:v>
                </c:pt>
                <c:pt idx="23" formatCode="0.000">
                  <c:v>0.478112656870038</c:v>
                </c:pt>
                <c:pt idx="24" formatCode="0.000">
                  <c:v>0.53204698846726</c:v>
                </c:pt>
                <c:pt idx="25" formatCode="0.000">
                  <c:v>0.578662040550594</c:v>
                </c:pt>
                <c:pt idx="26" formatCode="0.000">
                  <c:v>0.615613854786705</c:v>
                </c:pt>
                <c:pt idx="27" formatCode="0.000">
                  <c:v>0.65620800409226</c:v>
                </c:pt>
                <c:pt idx="28" formatCode="0.000">
                  <c:v>0.696943151661704</c:v>
                </c:pt>
                <c:pt idx="29" formatCode="0.000">
                  <c:v>0.71531472284226</c:v>
                </c:pt>
                <c:pt idx="30" formatCode="0.000">
                  <c:v>0.728188490203371</c:v>
                </c:pt>
                <c:pt idx="31" formatCode="0.000">
                  <c:v>0.751999419022816</c:v>
                </c:pt>
                <c:pt idx="32" formatCode="0.000">
                  <c:v>0.772412335689482</c:v>
                </c:pt>
                <c:pt idx="33" formatCode="0.000">
                  <c:v>0.786247734995039</c:v>
                </c:pt>
                <c:pt idx="34" formatCode="0.000">
                  <c:v>0.80752806485615</c:v>
                </c:pt>
                <c:pt idx="35" formatCode="0.000">
                  <c:v>0.828986979786706</c:v>
                </c:pt>
                <c:pt idx="36" formatCode="0.000">
                  <c:v>0.870396476314485</c:v>
                </c:pt>
                <c:pt idx="37" formatCode="0.000">
                  <c:v>0.917754731522818</c:v>
                </c:pt>
                <c:pt idx="38" formatCode="0.000">
                  <c:v>0.953317040550595</c:v>
                </c:pt>
                <c:pt idx="39" formatCode="0.000">
                  <c:v>0.991941632564484</c:v>
                </c:pt>
                <c:pt idx="40" formatCode="0.000">
                  <c:v>1.030033733258927</c:v>
                </c:pt>
                <c:pt idx="41" formatCode="0.000">
                  <c:v>1.03828130270337</c:v>
                </c:pt>
                <c:pt idx="42" formatCode="0.000">
                  <c:v>1.042934071800592</c:v>
                </c:pt>
                <c:pt idx="43" formatCode="0.000">
                  <c:v>1.063474601314481</c:v>
                </c:pt>
                <c:pt idx="44" formatCode="0.000">
                  <c:v>1.081853794022815</c:v>
                </c:pt>
                <c:pt idx="45" formatCode="0.000">
                  <c:v>1.108974913814482</c:v>
                </c:pt>
                <c:pt idx="46" formatCode="0.000">
                  <c:v>1.152355434647817</c:v>
                </c:pt>
                <c:pt idx="47" formatCode="0.000">
                  <c:v>1.198691849578373</c:v>
                </c:pt>
                <c:pt idx="48" formatCode="0.000">
                  <c:v>1.243248056175595</c:v>
                </c:pt>
              </c:numCache>
            </c:numRef>
          </c:val>
          <c:smooth val="0"/>
        </c:ser>
        <c:ser>
          <c:idx val="33"/>
          <c:order val="33"/>
          <c:tx>
            <c:strRef>
              <c:f>Sheet1!$AI$1</c:f>
              <c:strCache>
                <c:ptCount val="1"/>
                <c:pt idx="0">
                  <c:v>USA Average</c:v>
                </c:pt>
              </c:strCache>
            </c:strRef>
          </c:tx>
          <c:spPr>
            <a:ln w="38100" cmpd="sng">
              <a:solidFill>
                <a:schemeClr val="accent2">
                  <a:lumMod val="75000"/>
                </a:schemeClr>
              </a:solidFill>
            </a:ln>
          </c:spPr>
          <c:marker>
            <c:symbol val="none"/>
          </c:marker>
          <c:cat>
            <c:numRef>
              <c:f>Sheet1!$A$2:$A$52</c:f>
              <c:numCache>
                <c:formatCode>General</c:formatCode>
                <c:ptCount val="51"/>
                <c:pt idx="0">
                  <c:v>1975.0</c:v>
                </c:pt>
                <c:pt idx="1">
                  <c:v>1976.0</c:v>
                </c:pt>
                <c:pt idx="2">
                  <c:v>1977.0</c:v>
                </c:pt>
                <c:pt idx="3">
                  <c:v>1978.0</c:v>
                </c:pt>
                <c:pt idx="4">
                  <c:v>1979.0</c:v>
                </c:pt>
                <c:pt idx="5">
                  <c:v>1980.0</c:v>
                </c:pt>
                <c:pt idx="6">
                  <c:v>1981.0</c:v>
                </c:pt>
                <c:pt idx="7">
                  <c:v>1982.0</c:v>
                </c:pt>
                <c:pt idx="8">
                  <c:v>1983.0</c:v>
                </c:pt>
                <c:pt idx="9">
                  <c:v>1984.0</c:v>
                </c:pt>
                <c:pt idx="10">
                  <c:v>1985.0</c:v>
                </c:pt>
                <c:pt idx="11">
                  <c:v>1986.0</c:v>
                </c:pt>
                <c:pt idx="12">
                  <c:v>1987.0</c:v>
                </c:pt>
                <c:pt idx="13">
                  <c:v>1988.0</c:v>
                </c:pt>
                <c:pt idx="14">
                  <c:v>1989.0</c:v>
                </c:pt>
                <c:pt idx="15">
                  <c:v>1990.0</c:v>
                </c:pt>
                <c:pt idx="16">
                  <c:v>1991.0</c:v>
                </c:pt>
                <c:pt idx="17">
                  <c:v>1992.0</c:v>
                </c:pt>
                <c:pt idx="18">
                  <c:v>1993.0</c:v>
                </c:pt>
                <c:pt idx="19">
                  <c:v>1994.0</c:v>
                </c:pt>
                <c:pt idx="20">
                  <c:v>1995.0</c:v>
                </c:pt>
                <c:pt idx="21">
                  <c:v>1996.0</c:v>
                </c:pt>
                <c:pt idx="22">
                  <c:v>1997.0</c:v>
                </c:pt>
                <c:pt idx="23">
                  <c:v>1998.0</c:v>
                </c:pt>
                <c:pt idx="24">
                  <c:v>1999.0</c:v>
                </c:pt>
                <c:pt idx="25">
                  <c:v>2000.0</c:v>
                </c:pt>
                <c:pt idx="26">
                  <c:v>2001.0</c:v>
                </c:pt>
                <c:pt idx="27">
                  <c:v>2002.0</c:v>
                </c:pt>
                <c:pt idx="28">
                  <c:v>2003.0</c:v>
                </c:pt>
                <c:pt idx="29">
                  <c:v>2004.0</c:v>
                </c:pt>
                <c:pt idx="30">
                  <c:v>2005.0</c:v>
                </c:pt>
                <c:pt idx="31">
                  <c:v>2006.0</c:v>
                </c:pt>
                <c:pt idx="32">
                  <c:v>2007.0</c:v>
                </c:pt>
                <c:pt idx="33">
                  <c:v>2008.0</c:v>
                </c:pt>
                <c:pt idx="34">
                  <c:v>2009.0</c:v>
                </c:pt>
                <c:pt idx="35">
                  <c:v>2010.0</c:v>
                </c:pt>
                <c:pt idx="36">
                  <c:v>2011.0</c:v>
                </c:pt>
                <c:pt idx="37">
                  <c:v>2012.0</c:v>
                </c:pt>
                <c:pt idx="38">
                  <c:v>2013.0</c:v>
                </c:pt>
                <c:pt idx="39">
                  <c:v>2014.0</c:v>
                </c:pt>
                <c:pt idx="40">
                  <c:v>2015.0</c:v>
                </c:pt>
                <c:pt idx="41">
                  <c:v>2016.0</c:v>
                </c:pt>
                <c:pt idx="42">
                  <c:v>2017.0</c:v>
                </c:pt>
                <c:pt idx="43">
                  <c:v>2018.0</c:v>
                </c:pt>
                <c:pt idx="44">
                  <c:v>2019.0</c:v>
                </c:pt>
                <c:pt idx="45">
                  <c:v>2020.0</c:v>
                </c:pt>
                <c:pt idx="46">
                  <c:v>2021.0</c:v>
                </c:pt>
                <c:pt idx="47">
                  <c:v>2022.0</c:v>
                </c:pt>
                <c:pt idx="48">
                  <c:v>2023.0</c:v>
                </c:pt>
                <c:pt idx="49">
                  <c:v>2024.0</c:v>
                </c:pt>
                <c:pt idx="50">
                  <c:v>2025.0</c:v>
                </c:pt>
              </c:numCache>
            </c:numRef>
          </c:cat>
          <c:val>
            <c:numRef>
              <c:f>Sheet1!$AI$2:$AI$52</c:f>
              <c:numCache>
                <c:formatCode>General</c:formatCode>
                <c:ptCount val="51"/>
                <c:pt idx="2" formatCode="0.000">
                  <c:v>0.0369233010912686</c:v>
                </c:pt>
                <c:pt idx="3" formatCode="0.000">
                  <c:v>0.0656989955357122</c:v>
                </c:pt>
                <c:pt idx="4" formatCode="0.000">
                  <c:v>0.129627120535713</c:v>
                </c:pt>
                <c:pt idx="5" formatCode="0.000">
                  <c:v>0.193515662202379</c:v>
                </c:pt>
                <c:pt idx="6" formatCode="0.000">
                  <c:v>0.167605592757935</c:v>
                </c:pt>
                <c:pt idx="7" formatCode="0.000">
                  <c:v>0.170070870535714</c:v>
                </c:pt>
                <c:pt idx="8" formatCode="0.000">
                  <c:v>0.141367919146826</c:v>
                </c:pt>
                <c:pt idx="9" formatCode="0.000">
                  <c:v>0.121673301091271</c:v>
                </c:pt>
                <c:pt idx="10" formatCode="0.000">
                  <c:v>0.124481113591271</c:v>
                </c:pt>
                <c:pt idx="11" formatCode="0.000">
                  <c:v>0.204068787202382</c:v>
                </c:pt>
                <c:pt idx="12" formatCode="0.000">
                  <c:v>0.229194481646826</c:v>
                </c:pt>
                <c:pt idx="13" formatCode="0.000">
                  <c:v>0.268726078869048</c:v>
                </c:pt>
                <c:pt idx="14" formatCode="0.000">
                  <c:v>0.318854377480158</c:v>
                </c:pt>
                <c:pt idx="15" formatCode="0.000">
                  <c:v>0.28830767609127</c:v>
                </c:pt>
                <c:pt idx="16" formatCode="0.000">
                  <c:v>0.224910974702381</c:v>
                </c:pt>
                <c:pt idx="17" formatCode="0.000">
                  <c:v>0.189135453869047</c:v>
                </c:pt>
                <c:pt idx="18" formatCode="0.000">
                  <c:v>0.170632676091269</c:v>
                </c:pt>
                <c:pt idx="19" formatCode="0.000">
                  <c:v>0.186810280257936</c:v>
                </c:pt>
                <c:pt idx="20" formatCode="0.000">
                  <c:v>0.259480245535714</c:v>
                </c:pt>
                <c:pt idx="21" formatCode="0.000">
                  <c:v>0.339692224702381</c:v>
                </c:pt>
                <c:pt idx="22" formatCode="0.000">
                  <c:v>0.43511080109127</c:v>
                </c:pt>
                <c:pt idx="23" formatCode="0.000">
                  <c:v>0.520120002480159</c:v>
                </c:pt>
                <c:pt idx="24" formatCode="0.000">
                  <c:v>0.574798995535716</c:v>
                </c:pt>
                <c:pt idx="25" formatCode="0.000">
                  <c:v>0.649845870535715</c:v>
                </c:pt>
                <c:pt idx="26" formatCode="0.000">
                  <c:v>0.691771044146825</c:v>
                </c:pt>
                <c:pt idx="27" formatCode="0.000">
                  <c:v>0.717944308035714</c:v>
                </c:pt>
                <c:pt idx="28" formatCode="0.000">
                  <c:v>0.76756114831349</c:v>
                </c:pt>
                <c:pt idx="29" formatCode="0.000">
                  <c:v>0.801137016369045</c:v>
                </c:pt>
                <c:pt idx="30" formatCode="0.000">
                  <c:v>0.795011669146823</c:v>
                </c:pt>
                <c:pt idx="31" formatCode="0.000">
                  <c:v>0.809381634424602</c:v>
                </c:pt>
                <c:pt idx="32" formatCode="0.000">
                  <c:v>0.862164967757935</c:v>
                </c:pt>
                <c:pt idx="33" formatCode="0.000">
                  <c:v>0.870421564980157</c:v>
                </c:pt>
                <c:pt idx="34" formatCode="0.000">
                  <c:v>0.870356634424602</c:v>
                </c:pt>
                <c:pt idx="35" formatCode="0.000">
                  <c:v>0.876918960813491</c:v>
                </c:pt>
                <c:pt idx="36" formatCode="0.000">
                  <c:v>0.923437363591269</c:v>
                </c:pt>
                <c:pt idx="37" formatCode="0.000">
                  <c:v>0.960102467757937</c:v>
                </c:pt>
                <c:pt idx="38" formatCode="0.000">
                  <c:v>0.990425037202382</c:v>
                </c:pt>
                <c:pt idx="39" formatCode="0.000">
                  <c:v>1.027532155257939</c:v>
                </c:pt>
                <c:pt idx="40" formatCode="0.000">
                  <c:v>1.075471391369049</c:v>
                </c:pt>
                <c:pt idx="41" formatCode="0.000">
                  <c:v>1.107584585813493</c:v>
                </c:pt>
                <c:pt idx="42" formatCode="0.000">
                  <c:v>1.09875316220238</c:v>
                </c:pt>
                <c:pt idx="43" formatCode="0.000">
                  <c:v>1.120062363591268</c:v>
                </c:pt>
                <c:pt idx="44" formatCode="0.000">
                  <c:v>1.144414967757933</c:v>
                </c:pt>
                <c:pt idx="45" formatCode="0.000">
                  <c:v>1.161499863591266</c:v>
                </c:pt>
                <c:pt idx="46" formatCode="0.000">
                  <c:v>1.199966530257934</c:v>
                </c:pt>
                <c:pt idx="47" formatCode="0.000">
                  <c:v>1.262310106646826</c:v>
                </c:pt>
                <c:pt idx="48" formatCode="0.000">
                  <c:v>1.315197433035715</c:v>
                </c:pt>
              </c:numCache>
            </c:numRef>
          </c:val>
          <c:smooth val="0"/>
        </c:ser>
        <c:ser>
          <c:idx val="34"/>
          <c:order val="34"/>
          <c:tx>
            <c:strRef>
              <c:f>Sheet1!$AJ$1</c:f>
              <c:strCache>
                <c:ptCount val="1"/>
                <c:pt idx="0">
                  <c:v>Avg Sat</c:v>
                </c:pt>
              </c:strCache>
            </c:strRef>
          </c:tx>
          <c:spPr>
            <a:ln w="19050" cmpd="sng">
              <a:solidFill>
                <a:srgbClr val="008000"/>
              </a:solidFill>
            </a:ln>
            <a:effectLst/>
          </c:spPr>
          <c:marker>
            <c:symbol val="square"/>
            <c:size val="11"/>
            <c:spPr>
              <a:solidFill>
                <a:srgbClr val="CCFFCC"/>
              </a:solidFill>
              <a:ln w="19050" cmpd="sng">
                <a:solidFill>
                  <a:srgbClr val="008000"/>
                </a:solidFill>
              </a:ln>
              <a:effectLst/>
            </c:spPr>
          </c:marker>
          <c:cat>
            <c:numRef>
              <c:f>Sheet1!$A$2:$A$52</c:f>
              <c:numCache>
                <c:formatCode>General</c:formatCode>
                <c:ptCount val="51"/>
                <c:pt idx="0">
                  <c:v>1975.0</c:v>
                </c:pt>
                <c:pt idx="1">
                  <c:v>1976.0</c:v>
                </c:pt>
                <c:pt idx="2">
                  <c:v>1977.0</c:v>
                </c:pt>
                <c:pt idx="3">
                  <c:v>1978.0</c:v>
                </c:pt>
                <c:pt idx="4">
                  <c:v>1979.0</c:v>
                </c:pt>
                <c:pt idx="5">
                  <c:v>1980.0</c:v>
                </c:pt>
                <c:pt idx="6">
                  <c:v>1981.0</c:v>
                </c:pt>
                <c:pt idx="7">
                  <c:v>1982.0</c:v>
                </c:pt>
                <c:pt idx="8">
                  <c:v>1983.0</c:v>
                </c:pt>
                <c:pt idx="9">
                  <c:v>1984.0</c:v>
                </c:pt>
                <c:pt idx="10">
                  <c:v>1985.0</c:v>
                </c:pt>
                <c:pt idx="11">
                  <c:v>1986.0</c:v>
                </c:pt>
                <c:pt idx="12">
                  <c:v>1987.0</c:v>
                </c:pt>
                <c:pt idx="13">
                  <c:v>1988.0</c:v>
                </c:pt>
                <c:pt idx="14">
                  <c:v>1989.0</c:v>
                </c:pt>
                <c:pt idx="15">
                  <c:v>1990.0</c:v>
                </c:pt>
                <c:pt idx="16">
                  <c:v>1991.0</c:v>
                </c:pt>
                <c:pt idx="17">
                  <c:v>1992.0</c:v>
                </c:pt>
                <c:pt idx="18">
                  <c:v>1993.0</c:v>
                </c:pt>
                <c:pt idx="19">
                  <c:v>1994.0</c:v>
                </c:pt>
                <c:pt idx="20">
                  <c:v>1995.0</c:v>
                </c:pt>
                <c:pt idx="21">
                  <c:v>1996.0</c:v>
                </c:pt>
                <c:pt idx="22">
                  <c:v>1997.0</c:v>
                </c:pt>
                <c:pt idx="23">
                  <c:v>1998.0</c:v>
                </c:pt>
                <c:pt idx="24">
                  <c:v>1999.0</c:v>
                </c:pt>
                <c:pt idx="25">
                  <c:v>2000.0</c:v>
                </c:pt>
                <c:pt idx="26">
                  <c:v>2001.0</c:v>
                </c:pt>
                <c:pt idx="27">
                  <c:v>2002.0</c:v>
                </c:pt>
                <c:pt idx="28">
                  <c:v>2003.0</c:v>
                </c:pt>
                <c:pt idx="29">
                  <c:v>2004.0</c:v>
                </c:pt>
                <c:pt idx="30">
                  <c:v>2005.0</c:v>
                </c:pt>
                <c:pt idx="31">
                  <c:v>2006.0</c:v>
                </c:pt>
                <c:pt idx="32">
                  <c:v>2007.0</c:v>
                </c:pt>
                <c:pt idx="33">
                  <c:v>2008.0</c:v>
                </c:pt>
                <c:pt idx="34">
                  <c:v>2009.0</c:v>
                </c:pt>
                <c:pt idx="35">
                  <c:v>2010.0</c:v>
                </c:pt>
                <c:pt idx="36">
                  <c:v>2011.0</c:v>
                </c:pt>
                <c:pt idx="37">
                  <c:v>2012.0</c:v>
                </c:pt>
                <c:pt idx="38">
                  <c:v>2013.0</c:v>
                </c:pt>
                <c:pt idx="39">
                  <c:v>2014.0</c:v>
                </c:pt>
                <c:pt idx="40">
                  <c:v>2015.0</c:v>
                </c:pt>
                <c:pt idx="41">
                  <c:v>2016.0</c:v>
                </c:pt>
                <c:pt idx="42">
                  <c:v>2017.0</c:v>
                </c:pt>
                <c:pt idx="43">
                  <c:v>2018.0</c:v>
                </c:pt>
                <c:pt idx="44">
                  <c:v>2019.0</c:v>
                </c:pt>
                <c:pt idx="45">
                  <c:v>2020.0</c:v>
                </c:pt>
                <c:pt idx="46">
                  <c:v>2021.0</c:v>
                </c:pt>
                <c:pt idx="47">
                  <c:v>2022.0</c:v>
                </c:pt>
                <c:pt idx="48">
                  <c:v>2023.0</c:v>
                </c:pt>
                <c:pt idx="49">
                  <c:v>2024.0</c:v>
                </c:pt>
                <c:pt idx="50">
                  <c:v>2025.0</c:v>
                </c:pt>
              </c:numCache>
            </c:numRef>
          </c:cat>
          <c:val>
            <c:numRef>
              <c:f>Sheet1!$AJ$2:$AJ$52</c:f>
              <c:numCache>
                <c:formatCode>General</c:formatCode>
                <c:ptCount val="51"/>
                <c:pt idx="4" formatCode="0.000">
                  <c:v>0.046289728201783</c:v>
                </c:pt>
                <c:pt idx="5" formatCode="0.000">
                  <c:v>0.0374116460100022</c:v>
                </c:pt>
                <c:pt idx="6" formatCode="0.000">
                  <c:v>0.109429636877582</c:v>
                </c:pt>
                <c:pt idx="7" formatCode="0.000">
                  <c:v>0.0492727419004131</c:v>
                </c:pt>
                <c:pt idx="8" formatCode="0.000">
                  <c:v>-0.0347320069580343</c:v>
                </c:pt>
                <c:pt idx="9" formatCode="0.000">
                  <c:v>-0.0616280800173951</c:v>
                </c:pt>
                <c:pt idx="10" formatCode="0.000">
                  <c:v>0.021248632311372</c:v>
                </c:pt>
                <c:pt idx="11" formatCode="0.000">
                  <c:v>-0.0345173950858882</c:v>
                </c:pt>
                <c:pt idx="12" formatCode="0.000">
                  <c:v>-0.0356852489671668</c:v>
                </c:pt>
                <c:pt idx="13" formatCode="0.000">
                  <c:v>0.0452557555990433</c:v>
                </c:pt>
                <c:pt idx="14" formatCode="0.000">
                  <c:v>0.111894294411829</c:v>
                </c:pt>
                <c:pt idx="15" formatCode="0.000">
                  <c:v>0.0402468058273538</c:v>
                </c:pt>
                <c:pt idx="16" formatCode="0.000">
                  <c:v>0.0262374907588606</c:v>
                </c:pt>
                <c:pt idx="17" formatCode="0.000">
                  <c:v>0.0973483583387693</c:v>
                </c:pt>
                <c:pt idx="18" formatCode="0.000">
                  <c:v>0.125493746466623</c:v>
                </c:pt>
                <c:pt idx="19" formatCode="0.000">
                  <c:v>0.0967165775168515</c:v>
                </c:pt>
                <c:pt idx="20" formatCode="0.000">
                  <c:v>0.132445344640139</c:v>
                </c:pt>
                <c:pt idx="21" formatCode="0.000">
                  <c:v>0.285310184822788</c:v>
                </c:pt>
                <c:pt idx="22" formatCode="0.000">
                  <c:v>0.259648814959774</c:v>
                </c:pt>
                <c:pt idx="23" formatCode="0.000">
                  <c:v>0.206098495325071</c:v>
                </c:pt>
                <c:pt idx="24" formatCode="0.000">
                  <c:v>0.234756577516851</c:v>
                </c:pt>
                <c:pt idx="25" formatCode="0.000">
                  <c:v>0.257656120895847</c:v>
                </c:pt>
                <c:pt idx="26" formatCode="0.000">
                  <c:v>0.174398586649272</c:v>
                </c:pt>
                <c:pt idx="27" formatCode="0.000">
                  <c:v>0.241297947379865</c:v>
                </c:pt>
                <c:pt idx="28" formatCode="0.000">
                  <c:v>0.326019773863883</c:v>
                </c:pt>
                <c:pt idx="29" formatCode="0.000">
                  <c:v>0.343388723635573</c:v>
                </c:pt>
                <c:pt idx="30" formatCode="0.000">
                  <c:v>0.318271098064797</c:v>
                </c:pt>
                <c:pt idx="31" formatCode="0.000">
                  <c:v>0.22208844966297</c:v>
                </c:pt>
                <c:pt idx="32" formatCode="0.000">
                  <c:v>0.222756029571646</c:v>
                </c:pt>
                <c:pt idx="33" formatCode="0.000">
                  <c:v>0.246739225918678</c:v>
                </c:pt>
                <c:pt idx="34" formatCode="0.000">
                  <c:v>0.205654111763427</c:v>
                </c:pt>
                <c:pt idx="35" formatCode="0.000">
                  <c:v>0.174687536420961</c:v>
                </c:pt>
                <c:pt idx="36" formatCode="0.000">
                  <c:v>0.244828175690367</c:v>
                </c:pt>
                <c:pt idx="37" formatCode="0.000">
                  <c:v>0.245196212220048</c:v>
                </c:pt>
                <c:pt idx="38" formatCode="0.000">
                  <c:v>0.244419225918678</c:v>
                </c:pt>
                <c:pt idx="39" formatCode="0.000">
                  <c:v>0.288388814959774</c:v>
                </c:pt>
                <c:pt idx="40" formatCode="0.000">
                  <c:v>0.35797039791259</c:v>
                </c:pt>
              </c:numCache>
            </c:numRef>
          </c:val>
          <c:smooth val="0"/>
        </c:ser>
        <c:ser>
          <c:idx val="35"/>
          <c:order val="35"/>
          <c:tx>
            <c:strRef>
              <c:f>Sheet1!$AK$1</c:f>
              <c:strCache>
                <c:ptCount val="1"/>
                <c:pt idx="0">
                  <c:v>Avg Balloon</c:v>
                </c:pt>
              </c:strCache>
            </c:strRef>
          </c:tx>
          <c:spPr>
            <a:ln w="19050" cmpd="sng">
              <a:solidFill>
                <a:srgbClr val="0000FF"/>
              </a:solidFill>
            </a:ln>
            <a:effectLst/>
          </c:spPr>
          <c:marker>
            <c:symbol val="circle"/>
            <c:size val="11"/>
            <c:spPr>
              <a:solidFill>
                <a:srgbClr val="3366FF"/>
              </a:solidFill>
              <a:ln w="19050" cmpd="sng">
                <a:solidFill>
                  <a:srgbClr val="0000FF"/>
                </a:solidFill>
              </a:ln>
              <a:effectLst/>
            </c:spPr>
          </c:marker>
          <c:cat>
            <c:numRef>
              <c:f>Sheet1!$A$2:$A$52</c:f>
              <c:numCache>
                <c:formatCode>General</c:formatCode>
                <c:ptCount val="51"/>
                <c:pt idx="0">
                  <c:v>1975.0</c:v>
                </c:pt>
                <c:pt idx="1">
                  <c:v>1976.0</c:v>
                </c:pt>
                <c:pt idx="2">
                  <c:v>1977.0</c:v>
                </c:pt>
                <c:pt idx="3">
                  <c:v>1978.0</c:v>
                </c:pt>
                <c:pt idx="4">
                  <c:v>1979.0</c:v>
                </c:pt>
                <c:pt idx="5">
                  <c:v>1980.0</c:v>
                </c:pt>
                <c:pt idx="6">
                  <c:v>1981.0</c:v>
                </c:pt>
                <c:pt idx="7">
                  <c:v>1982.0</c:v>
                </c:pt>
                <c:pt idx="8">
                  <c:v>1983.0</c:v>
                </c:pt>
                <c:pt idx="9">
                  <c:v>1984.0</c:v>
                </c:pt>
                <c:pt idx="10">
                  <c:v>1985.0</c:v>
                </c:pt>
                <c:pt idx="11">
                  <c:v>1986.0</c:v>
                </c:pt>
                <c:pt idx="12">
                  <c:v>1987.0</c:v>
                </c:pt>
                <c:pt idx="13">
                  <c:v>1988.0</c:v>
                </c:pt>
                <c:pt idx="14">
                  <c:v>1989.0</c:v>
                </c:pt>
                <c:pt idx="15">
                  <c:v>1990.0</c:v>
                </c:pt>
                <c:pt idx="16">
                  <c:v>1991.0</c:v>
                </c:pt>
                <c:pt idx="17">
                  <c:v>1992.0</c:v>
                </c:pt>
                <c:pt idx="18">
                  <c:v>1993.0</c:v>
                </c:pt>
                <c:pt idx="19">
                  <c:v>1994.0</c:v>
                </c:pt>
                <c:pt idx="20">
                  <c:v>1995.0</c:v>
                </c:pt>
                <c:pt idx="21">
                  <c:v>1996.0</c:v>
                </c:pt>
                <c:pt idx="22">
                  <c:v>1997.0</c:v>
                </c:pt>
                <c:pt idx="23">
                  <c:v>1998.0</c:v>
                </c:pt>
                <c:pt idx="24">
                  <c:v>1999.0</c:v>
                </c:pt>
                <c:pt idx="25">
                  <c:v>2000.0</c:v>
                </c:pt>
                <c:pt idx="26">
                  <c:v>2001.0</c:v>
                </c:pt>
                <c:pt idx="27">
                  <c:v>2002.0</c:v>
                </c:pt>
                <c:pt idx="28">
                  <c:v>2003.0</c:v>
                </c:pt>
                <c:pt idx="29">
                  <c:v>2004.0</c:v>
                </c:pt>
                <c:pt idx="30">
                  <c:v>2005.0</c:v>
                </c:pt>
                <c:pt idx="31">
                  <c:v>2006.0</c:v>
                </c:pt>
                <c:pt idx="32">
                  <c:v>2007.0</c:v>
                </c:pt>
                <c:pt idx="33">
                  <c:v>2008.0</c:v>
                </c:pt>
                <c:pt idx="34">
                  <c:v>2009.0</c:v>
                </c:pt>
                <c:pt idx="35">
                  <c:v>2010.0</c:v>
                </c:pt>
                <c:pt idx="36">
                  <c:v>2011.0</c:v>
                </c:pt>
                <c:pt idx="37">
                  <c:v>2012.0</c:v>
                </c:pt>
                <c:pt idx="38">
                  <c:v>2013.0</c:v>
                </c:pt>
                <c:pt idx="39">
                  <c:v>2014.0</c:v>
                </c:pt>
                <c:pt idx="40">
                  <c:v>2015.0</c:v>
                </c:pt>
                <c:pt idx="41">
                  <c:v>2016.0</c:v>
                </c:pt>
                <c:pt idx="42">
                  <c:v>2017.0</c:v>
                </c:pt>
                <c:pt idx="43">
                  <c:v>2018.0</c:v>
                </c:pt>
                <c:pt idx="44">
                  <c:v>2019.0</c:v>
                </c:pt>
                <c:pt idx="45">
                  <c:v>2020.0</c:v>
                </c:pt>
                <c:pt idx="46">
                  <c:v>2021.0</c:v>
                </c:pt>
                <c:pt idx="47">
                  <c:v>2022.0</c:v>
                </c:pt>
                <c:pt idx="48">
                  <c:v>2023.0</c:v>
                </c:pt>
                <c:pt idx="49">
                  <c:v>2024.0</c:v>
                </c:pt>
                <c:pt idx="50">
                  <c:v>2025.0</c:v>
                </c:pt>
              </c:numCache>
            </c:numRef>
          </c:cat>
          <c:val>
            <c:numRef>
              <c:f>Sheet1!$AK$2:$AK$52</c:f>
              <c:numCache>
                <c:formatCode>General</c:formatCode>
                <c:ptCount val="51"/>
                <c:pt idx="4" formatCode="0.000">
                  <c:v>0.112075375091931</c:v>
                </c:pt>
                <c:pt idx="5" formatCode="0.000">
                  <c:v>0.10237147872619</c:v>
                </c:pt>
                <c:pt idx="6" formatCode="0.000">
                  <c:v>0.150565790406746</c:v>
                </c:pt>
                <c:pt idx="7" formatCode="0.000">
                  <c:v>0.0627520929900794</c:v>
                </c:pt>
                <c:pt idx="8" formatCode="0.000">
                  <c:v>-0.0370919578710317</c:v>
                </c:pt>
                <c:pt idx="9" formatCode="0.000">
                  <c:v>-0.0721078273154762</c:v>
                </c:pt>
                <c:pt idx="10" formatCode="0.000">
                  <c:v>-0.0013374903710317</c:v>
                </c:pt>
                <c:pt idx="11" formatCode="0.000">
                  <c:v>-0.0449991676765872</c:v>
                </c:pt>
                <c:pt idx="12" formatCode="0.000">
                  <c:v>-0.0352205605932539</c:v>
                </c:pt>
                <c:pt idx="13" formatCode="0.000">
                  <c:v>0.0703680325734128</c:v>
                </c:pt>
                <c:pt idx="14" formatCode="0.000">
                  <c:v>0.145187470351191</c:v>
                </c:pt>
                <c:pt idx="15" formatCode="0.000">
                  <c:v>0.0740898004623016</c:v>
                </c:pt>
                <c:pt idx="16" formatCode="0.000">
                  <c:v>0.0494959883789683</c:v>
                </c:pt>
                <c:pt idx="17" formatCode="0.000">
                  <c:v>0.101108490878968</c:v>
                </c:pt>
                <c:pt idx="18" formatCode="0.000">
                  <c:v>0.0825090166289683</c:v>
                </c:pt>
                <c:pt idx="19" formatCode="0.000">
                  <c:v>0.0127938044623016</c:v>
                </c:pt>
                <c:pt idx="20" formatCode="0.000">
                  <c:v>0.00419104274007942</c:v>
                </c:pt>
                <c:pt idx="21" formatCode="0.000">
                  <c:v>0.123659638462302</c:v>
                </c:pt>
                <c:pt idx="22" formatCode="0.000">
                  <c:v>0.0836057725734127</c:v>
                </c:pt>
                <c:pt idx="23" formatCode="0.000">
                  <c:v>0.017257901045635</c:v>
                </c:pt>
                <c:pt idx="24" formatCode="0.000">
                  <c:v>0.0490838944345239</c:v>
                </c:pt>
                <c:pt idx="25" formatCode="0.000">
                  <c:v>0.091857942795635</c:v>
                </c:pt>
                <c:pt idx="26" formatCode="0.000">
                  <c:v>0.0336467362678572</c:v>
                </c:pt>
                <c:pt idx="27" formatCode="0.000">
                  <c:v>0.122016820545635</c:v>
                </c:pt>
                <c:pt idx="28" formatCode="0.000">
                  <c:v>0.238832720101191</c:v>
                </c:pt>
                <c:pt idx="29" formatCode="0.000">
                  <c:v>0.298217859545635</c:v>
                </c:pt>
                <c:pt idx="30" formatCode="0.000">
                  <c:v>0.295264639878968</c:v>
                </c:pt>
                <c:pt idx="31" formatCode="0.000">
                  <c:v>0.209434475656746</c:v>
                </c:pt>
                <c:pt idx="32" formatCode="0.000">
                  <c:v>0.220516015184524</c:v>
                </c:pt>
                <c:pt idx="33" formatCode="0.000">
                  <c:v>0.256621054684524</c:v>
                </c:pt>
                <c:pt idx="34" formatCode="0.000">
                  <c:v>0.200313969962302</c:v>
                </c:pt>
                <c:pt idx="35" formatCode="0.000">
                  <c:v>0.161572159267857</c:v>
                </c:pt>
                <c:pt idx="36" formatCode="0.000">
                  <c:v>0.244707833156746</c:v>
                </c:pt>
                <c:pt idx="37" formatCode="0.000">
                  <c:v>0.249642097656746</c:v>
                </c:pt>
                <c:pt idx="38" formatCode="0.000">
                  <c:v>0.170428062024802</c:v>
                </c:pt>
                <c:pt idx="39" formatCode="0.000">
                  <c:v>0.211565462591931</c:v>
                </c:pt>
                <c:pt idx="40" formatCode="0.000">
                  <c:v>0.300345990740079</c:v>
                </c:pt>
              </c:numCache>
            </c:numRef>
          </c:val>
          <c:smooth val="0"/>
        </c:ser>
        <c:dLbls>
          <c:showLegendKey val="0"/>
          <c:showVal val="0"/>
          <c:showCatName val="0"/>
          <c:showSerName val="0"/>
          <c:showPercent val="0"/>
          <c:showBubbleSize val="0"/>
        </c:dLbls>
        <c:marker val="1"/>
        <c:smooth val="0"/>
        <c:axId val="2103067240"/>
        <c:axId val="2103069896"/>
      </c:lineChart>
      <c:catAx>
        <c:axId val="2103067240"/>
        <c:scaling>
          <c:orientation val="minMax"/>
        </c:scaling>
        <c:delete val="0"/>
        <c:axPos val="b"/>
        <c:numFmt formatCode="General" sourceLinked="1"/>
        <c:majorTickMark val="out"/>
        <c:minorTickMark val="none"/>
        <c:tickLblPos val="nextTo"/>
        <c:txPr>
          <a:bodyPr/>
          <a:lstStyle/>
          <a:p>
            <a:pPr>
              <a:defRPr b="1" i="0"/>
            </a:pPr>
            <a:endParaRPr lang="en-US"/>
          </a:p>
        </c:txPr>
        <c:crossAx val="2103069896"/>
        <c:crossesAt val="-0.3"/>
        <c:auto val="1"/>
        <c:lblAlgn val="ctr"/>
        <c:lblOffset val="100"/>
        <c:tickLblSkip val="10"/>
        <c:tickMarkSkip val="5"/>
        <c:noMultiLvlLbl val="0"/>
      </c:catAx>
      <c:valAx>
        <c:axId val="2103069896"/>
        <c:scaling>
          <c:orientation val="minMax"/>
          <c:max val="1.5"/>
          <c:min val="-0.3"/>
        </c:scaling>
        <c:delete val="0"/>
        <c:axPos val="l"/>
        <c:majorGridlines/>
        <c:title>
          <c:tx>
            <c:rich>
              <a:bodyPr rot="-5400000" vert="horz"/>
              <a:lstStyle/>
              <a:p>
                <a:pPr>
                  <a:defRPr/>
                </a:pPr>
                <a:r>
                  <a:rPr lang="en-US" dirty="0" smtClean="0"/>
                  <a:t>°C</a:t>
                </a:r>
                <a:endParaRPr lang="en-US" dirty="0"/>
              </a:p>
            </c:rich>
          </c:tx>
          <c:layout>
            <c:manualLayout>
              <c:xMode val="edge"/>
              <c:yMode val="edge"/>
              <c:x val="0.0"/>
              <c:y val="0.453803983929716"/>
            </c:manualLayout>
          </c:layout>
          <c:overlay val="0"/>
        </c:title>
        <c:numFmt formatCode="0.0" sourceLinked="0"/>
        <c:majorTickMark val="out"/>
        <c:minorTickMark val="none"/>
        <c:tickLblPos val="nextTo"/>
        <c:txPr>
          <a:bodyPr/>
          <a:lstStyle/>
          <a:p>
            <a:pPr>
              <a:defRPr b="1" i="0"/>
            </a:pPr>
            <a:endParaRPr lang="en-US"/>
          </a:p>
        </c:txPr>
        <c:crossAx val="2103067240"/>
        <c:crosses val="autoZero"/>
        <c:crossBetween val="between"/>
        <c:majorUnit val="0.3"/>
      </c:valAx>
    </c:plotArea>
    <c:legend>
      <c:legendPos val="r"/>
      <c:layout>
        <c:manualLayout>
          <c:xMode val="edge"/>
          <c:yMode val="edge"/>
          <c:x val="0.0908842776779615"/>
          <c:y val="0.106550591432213"/>
          <c:w val="0.411286110763414"/>
          <c:h val="0.416542257117413"/>
        </c:manualLayout>
      </c:layout>
      <c:overlay val="0"/>
      <c:spPr>
        <a:solidFill>
          <a:schemeClr val="bg1">
            <a:alpha val="78000"/>
          </a:schemeClr>
        </a:solidFill>
        <a:ln w="12700" cmpd="sng">
          <a:solidFill>
            <a:schemeClr val="tx1"/>
          </a:solidFill>
          <a:prstDash val="solid"/>
        </a:ln>
      </c:spPr>
      <c:txPr>
        <a:bodyPr/>
        <a:lstStyle/>
        <a:p>
          <a:pPr>
            <a:defRPr sz="1000" b="1" i="0"/>
          </a:pPr>
          <a:endParaRPr lang="en-US"/>
        </a:p>
      </c:txPr>
    </c:legend>
    <c:plotVisOnly val="1"/>
    <c:dispBlanksAs val="gap"/>
    <c:showDLblsOverMax val="0"/>
  </c:chart>
  <c:txPr>
    <a:bodyPr/>
    <a:lstStyle/>
    <a:p>
      <a:pPr>
        <a:defRPr sz="1800"/>
      </a:pPr>
      <a:endParaRPr lang="en-US"/>
    </a:p>
  </c:txPr>
  <c:externalData r:id="rId1">
    <c:autoUpdate val="0"/>
  </c:externalData>
  <c:userShapes r:id="rId2"/>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a:pPr>
            <a:r>
              <a:rPr lang="en-US" dirty="0" smtClean="0"/>
              <a:t>Tropical Tropospheric Temperature</a:t>
            </a:r>
            <a:r>
              <a:rPr lang="en-US" baseline="0" dirty="0" smtClean="0"/>
              <a:t> Trend (°C/decade)</a:t>
            </a:r>
          </a:p>
          <a:p>
            <a:pPr>
              <a:defRPr/>
            </a:pPr>
            <a:r>
              <a:rPr lang="en-US" baseline="0" dirty="0" smtClean="0"/>
              <a:t>1979-2013, 102 CMIP-5 Models vs. Observations</a:t>
            </a:r>
            <a:endParaRPr lang="en-US" dirty="0"/>
          </a:p>
        </c:rich>
      </c:tx>
      <c:layout/>
      <c:overlay val="0"/>
    </c:title>
    <c:autoTitleDeleted val="0"/>
    <c:plotArea>
      <c:layout>
        <c:manualLayout>
          <c:layoutTarget val="inner"/>
          <c:xMode val="edge"/>
          <c:yMode val="edge"/>
          <c:x val="0.134478301203177"/>
          <c:y val="0.183086907708624"/>
          <c:w val="0.728996790576173"/>
          <c:h val="0.715302748614757"/>
        </c:manualLayout>
      </c:layout>
      <c:scatterChart>
        <c:scatterStyle val="lineMarker"/>
        <c:varyColors val="0"/>
        <c:ser>
          <c:idx val="0"/>
          <c:order val="0"/>
          <c:tx>
            <c:strRef>
              <c:f>Sheet1!$B$1</c:f>
              <c:strCache>
                <c:ptCount val="1"/>
                <c:pt idx="0">
                  <c:v>Models</c:v>
                </c:pt>
              </c:strCache>
            </c:strRef>
          </c:tx>
          <c:spPr>
            <a:ln w="47625">
              <a:noFill/>
            </a:ln>
            <a:effectLst/>
          </c:spPr>
          <c:marker>
            <c:symbol val="x"/>
            <c:size val="12"/>
            <c:spPr>
              <a:ln w="28575" cmpd="sng">
                <a:noFill/>
              </a:ln>
              <a:effectLst/>
            </c:spPr>
          </c:marker>
          <c:xVal>
            <c:numRef>
              <c:f>Sheet1!$A$2:$A$106</c:f>
              <c:numCache>
                <c:formatCode>General</c:formatCode>
                <c:ptCount val="105"/>
                <c:pt idx="0">
                  <c:v>0.0</c:v>
                </c:pt>
                <c:pt idx="1">
                  <c:v>0.0</c:v>
                </c:pt>
                <c:pt idx="3">
                  <c:v>0.186797684359732</c:v>
                </c:pt>
                <c:pt idx="4">
                  <c:v>-0.284578812360728</c:v>
                </c:pt>
                <c:pt idx="5">
                  <c:v>0.25848356591963</c:v>
                </c:pt>
                <c:pt idx="6">
                  <c:v>0.0265162280653588</c:v>
                </c:pt>
                <c:pt idx="7">
                  <c:v>0.24556348301924</c:v>
                </c:pt>
                <c:pt idx="8">
                  <c:v>-0.220214228848579</c:v>
                </c:pt>
                <c:pt idx="9">
                  <c:v>-0.396687048313164</c:v>
                </c:pt>
                <c:pt idx="10">
                  <c:v>-0.208749345816333</c:v>
                </c:pt>
                <c:pt idx="11">
                  <c:v>-0.182037556140385</c:v>
                </c:pt>
                <c:pt idx="12">
                  <c:v>0.3099219141739</c:v>
                </c:pt>
                <c:pt idx="13">
                  <c:v>0.157565958004967</c:v>
                </c:pt>
                <c:pt idx="14">
                  <c:v>0.393108351498294</c:v>
                </c:pt>
                <c:pt idx="15">
                  <c:v>-0.234810928636769</c:v>
                </c:pt>
                <c:pt idx="16">
                  <c:v>-0.374721241141304</c:v>
                </c:pt>
                <c:pt idx="17">
                  <c:v>0.0163158560411623</c:v>
                </c:pt>
                <c:pt idx="18">
                  <c:v>0.284309625245744</c:v>
                </c:pt>
                <c:pt idx="19">
                  <c:v>-0.000206312034754053</c:v>
                </c:pt>
                <c:pt idx="20">
                  <c:v>-0.398460666884511</c:v>
                </c:pt>
                <c:pt idx="21">
                  <c:v>0.168077264257007</c:v>
                </c:pt>
                <c:pt idx="22">
                  <c:v>-0.129131437931626</c:v>
                </c:pt>
                <c:pt idx="23">
                  <c:v>0.0499594585010326</c:v>
                </c:pt>
                <c:pt idx="24">
                  <c:v>-0.326007932585106</c:v>
                </c:pt>
                <c:pt idx="25">
                  <c:v>0.391418154796906</c:v>
                </c:pt>
                <c:pt idx="26">
                  <c:v>0.349132137780672</c:v>
                </c:pt>
                <c:pt idx="27">
                  <c:v>0.161275470852204</c:v>
                </c:pt>
                <c:pt idx="28">
                  <c:v>-0.0925606965702156</c:v>
                </c:pt>
                <c:pt idx="29">
                  <c:v>0.0284170821054109</c:v>
                </c:pt>
                <c:pt idx="30">
                  <c:v>-0.286802064079876</c:v>
                </c:pt>
                <c:pt idx="31">
                  <c:v>0.167915748306933</c:v>
                </c:pt>
                <c:pt idx="32">
                  <c:v>-0.370121741861454</c:v>
                </c:pt>
                <c:pt idx="33">
                  <c:v>-0.0589001547984063</c:v>
                </c:pt>
                <c:pt idx="34">
                  <c:v>-0.26059212051232</c:v>
                </c:pt>
                <c:pt idx="35">
                  <c:v>-0.110716896562323</c:v>
                </c:pt>
                <c:pt idx="36">
                  <c:v>-0.130780576374042</c:v>
                </c:pt>
                <c:pt idx="37">
                  <c:v>0.0397070409430358</c:v>
                </c:pt>
                <c:pt idx="38">
                  <c:v>-0.055599527142919</c:v>
                </c:pt>
                <c:pt idx="39">
                  <c:v>0.218103173409243</c:v>
                </c:pt>
                <c:pt idx="40">
                  <c:v>-0.392050534982977</c:v>
                </c:pt>
                <c:pt idx="41">
                  <c:v>-0.0156802841699212</c:v>
                </c:pt>
                <c:pt idx="42">
                  <c:v>-0.283556908505925</c:v>
                </c:pt>
                <c:pt idx="43">
                  <c:v>-0.0168354017954533</c:v>
                </c:pt>
                <c:pt idx="44">
                  <c:v>0.0200154441862653</c:v>
                </c:pt>
                <c:pt idx="45">
                  <c:v>-0.112367380805789</c:v>
                </c:pt>
                <c:pt idx="46">
                  <c:v>0.137730470099764</c:v>
                </c:pt>
                <c:pt idx="47">
                  <c:v>0.0278469069039896</c:v>
                </c:pt>
                <c:pt idx="48">
                  <c:v>0.0165657056984595</c:v>
                </c:pt>
                <c:pt idx="49">
                  <c:v>-0.273077253359094</c:v>
                </c:pt>
                <c:pt idx="50">
                  <c:v>0.0622615463505015</c:v>
                </c:pt>
                <c:pt idx="51">
                  <c:v>-0.195942215729491</c:v>
                </c:pt>
                <c:pt idx="52">
                  <c:v>-0.196609369842252</c:v>
                </c:pt>
                <c:pt idx="53">
                  <c:v>0.272536819345396</c:v>
                </c:pt>
                <c:pt idx="54">
                  <c:v>-0.0661020118894432</c:v>
                </c:pt>
                <c:pt idx="55">
                  <c:v>-0.197234056500924</c:v>
                </c:pt>
                <c:pt idx="56">
                  <c:v>-0.332600605110897</c:v>
                </c:pt>
                <c:pt idx="57">
                  <c:v>0.235321224204813</c:v>
                </c:pt>
                <c:pt idx="58">
                  <c:v>0.0658635697512682</c:v>
                </c:pt>
                <c:pt idx="59">
                  <c:v>0.00634471628395312</c:v>
                </c:pt>
                <c:pt idx="60">
                  <c:v>0.25618343207411</c:v>
                </c:pt>
                <c:pt idx="61">
                  <c:v>0.0588397906043864</c:v>
                </c:pt>
                <c:pt idx="62">
                  <c:v>-0.0612196111963032</c:v>
                </c:pt>
                <c:pt idx="63">
                  <c:v>-0.236128785909034</c:v>
                </c:pt>
                <c:pt idx="64">
                  <c:v>-0.0779915825116603</c:v>
                </c:pt>
                <c:pt idx="65">
                  <c:v>-0.00359853399591099</c:v>
                </c:pt>
                <c:pt idx="66">
                  <c:v>-0.277554655817115</c:v>
                </c:pt>
                <c:pt idx="67">
                  <c:v>0.253395655622092</c:v>
                </c:pt>
                <c:pt idx="68">
                  <c:v>-0.271824727629938</c:v>
                </c:pt>
                <c:pt idx="69">
                  <c:v>-0.187150332516569</c:v>
                </c:pt>
                <c:pt idx="70">
                  <c:v>0.392824286499351</c:v>
                </c:pt>
                <c:pt idx="71">
                  <c:v>0.228422824967413</c:v>
                </c:pt>
                <c:pt idx="72">
                  <c:v>-0.0552396102128556</c:v>
                </c:pt>
                <c:pt idx="73">
                  <c:v>0.00936098726277796</c:v>
                </c:pt>
                <c:pt idx="74">
                  <c:v>-0.217208311868093</c:v>
                </c:pt>
                <c:pt idx="75">
                  <c:v>0.161343879893367</c:v>
                </c:pt>
                <c:pt idx="76">
                  <c:v>-0.388456133202325</c:v>
                </c:pt>
                <c:pt idx="77">
                  <c:v>0.123221801749721</c:v>
                </c:pt>
                <c:pt idx="78">
                  <c:v>0.301165813479899</c:v>
                </c:pt>
                <c:pt idx="79">
                  <c:v>-0.286711015389925</c:v>
                </c:pt>
                <c:pt idx="80">
                  <c:v>-0.0890049106628141</c:v>
                </c:pt>
                <c:pt idx="81">
                  <c:v>-0.332739996038428</c:v>
                </c:pt>
                <c:pt idx="82">
                  <c:v>-0.063668736212192</c:v>
                </c:pt>
                <c:pt idx="83">
                  <c:v>-0.0862755390291907</c:v>
                </c:pt>
                <c:pt idx="84">
                  <c:v>-0.211308666328123</c:v>
                </c:pt>
                <c:pt idx="85">
                  <c:v>0.0702748602690919</c:v>
                </c:pt>
                <c:pt idx="86">
                  <c:v>0.106557274924228</c:v>
                </c:pt>
                <c:pt idx="87">
                  <c:v>0.278373560029321</c:v>
                </c:pt>
                <c:pt idx="88">
                  <c:v>-0.247686049756686</c:v>
                </c:pt>
                <c:pt idx="89">
                  <c:v>0.211416825014848</c:v>
                </c:pt>
                <c:pt idx="90">
                  <c:v>0.0546325889535232</c:v>
                </c:pt>
                <c:pt idx="91">
                  <c:v>0.126106951708538</c:v>
                </c:pt>
                <c:pt idx="92">
                  <c:v>0.177299998010154</c:v>
                </c:pt>
                <c:pt idx="93">
                  <c:v>-0.263762061054959</c:v>
                </c:pt>
                <c:pt idx="94">
                  <c:v>-0.281778400240591</c:v>
                </c:pt>
                <c:pt idx="95">
                  <c:v>0.259179879559465</c:v>
                </c:pt>
                <c:pt idx="96">
                  <c:v>0.257796768269043</c:v>
                </c:pt>
                <c:pt idx="97">
                  <c:v>0.378985137698197</c:v>
                </c:pt>
                <c:pt idx="98">
                  <c:v>-0.22767257267275</c:v>
                </c:pt>
                <c:pt idx="99">
                  <c:v>-0.398881504516289</c:v>
                </c:pt>
                <c:pt idx="100">
                  <c:v>0.227121642713692</c:v>
                </c:pt>
                <c:pt idx="101">
                  <c:v>-0.165134864493641</c:v>
                </c:pt>
                <c:pt idx="102">
                  <c:v>0.086387638690213</c:v>
                </c:pt>
                <c:pt idx="103">
                  <c:v>-0.335696350703058</c:v>
                </c:pt>
                <c:pt idx="104">
                  <c:v>0.387574838735691</c:v>
                </c:pt>
              </c:numCache>
            </c:numRef>
          </c:xVal>
          <c:yVal>
            <c:numRef>
              <c:f>Sheet1!$B$2:$B$106</c:f>
              <c:numCache>
                <c:formatCode>General</c:formatCode>
                <c:ptCount val="105"/>
                <c:pt idx="3">
                  <c:v>0.305596638655463</c:v>
                </c:pt>
                <c:pt idx="4">
                  <c:v>0.261915966386551</c:v>
                </c:pt>
                <c:pt idx="5">
                  <c:v>0.288476190476189</c:v>
                </c:pt>
                <c:pt idx="6">
                  <c:v>0.291823529411763</c:v>
                </c:pt>
                <c:pt idx="7">
                  <c:v>0.342386554621846</c:v>
                </c:pt>
                <c:pt idx="8">
                  <c:v>0.314817927170869</c:v>
                </c:pt>
                <c:pt idx="9">
                  <c:v>0.369114845938378</c:v>
                </c:pt>
                <c:pt idx="10">
                  <c:v>0.370879551820727</c:v>
                </c:pt>
                <c:pt idx="11">
                  <c:v>0.383638655462181</c:v>
                </c:pt>
                <c:pt idx="12">
                  <c:v>0.332165266106445</c:v>
                </c:pt>
                <c:pt idx="13">
                  <c:v>0.270271708683472</c:v>
                </c:pt>
                <c:pt idx="14">
                  <c:v>0.262257703081234</c:v>
                </c:pt>
                <c:pt idx="15">
                  <c:v>0.261378151260506</c:v>
                </c:pt>
                <c:pt idx="16">
                  <c:v>0.298473389355741</c:v>
                </c:pt>
                <c:pt idx="17">
                  <c:v>0.297156862745101</c:v>
                </c:pt>
                <c:pt idx="18">
                  <c:v>0.201168067226888</c:v>
                </c:pt>
                <c:pt idx="19">
                  <c:v>0.236179271708683</c:v>
                </c:pt>
                <c:pt idx="20">
                  <c:v>0.189812324929969</c:v>
                </c:pt>
                <c:pt idx="21">
                  <c:v>0.225633053221288</c:v>
                </c:pt>
                <c:pt idx="22">
                  <c:v>0.237557422969188</c:v>
                </c:pt>
                <c:pt idx="23">
                  <c:v>0.214221288515407</c:v>
                </c:pt>
                <c:pt idx="24">
                  <c:v>0.307058823529408</c:v>
                </c:pt>
                <c:pt idx="25">
                  <c:v>0.191126050420167</c:v>
                </c:pt>
                <c:pt idx="26">
                  <c:v>0.221011204481791</c:v>
                </c:pt>
                <c:pt idx="27">
                  <c:v>0.211347338935575</c:v>
                </c:pt>
                <c:pt idx="28">
                  <c:v>0.281019607843135</c:v>
                </c:pt>
                <c:pt idx="29">
                  <c:v>0.301703081232494</c:v>
                </c:pt>
                <c:pt idx="30">
                  <c:v>0.216198879551821</c:v>
                </c:pt>
                <c:pt idx="31">
                  <c:v>0.27914845938375</c:v>
                </c:pt>
                <c:pt idx="32">
                  <c:v>0.244478991596639</c:v>
                </c:pt>
                <c:pt idx="33">
                  <c:v>0.244478991596639</c:v>
                </c:pt>
                <c:pt idx="34">
                  <c:v>0.236126050420168</c:v>
                </c:pt>
                <c:pt idx="35">
                  <c:v>0.232456582633053</c:v>
                </c:pt>
                <c:pt idx="36">
                  <c:v>0.234042016806722</c:v>
                </c:pt>
                <c:pt idx="37">
                  <c:v>0.213865546218487</c:v>
                </c:pt>
                <c:pt idx="38">
                  <c:v>0.21655182072829</c:v>
                </c:pt>
                <c:pt idx="39">
                  <c:v>0.207787114845937</c:v>
                </c:pt>
                <c:pt idx="40">
                  <c:v>0.293577030812326</c:v>
                </c:pt>
                <c:pt idx="41">
                  <c:v>0.3825406162465</c:v>
                </c:pt>
                <c:pt idx="42">
                  <c:v>0.348641456582632</c:v>
                </c:pt>
                <c:pt idx="43">
                  <c:v>0.315148459383754</c:v>
                </c:pt>
                <c:pt idx="44">
                  <c:v>0.248759103641456</c:v>
                </c:pt>
                <c:pt idx="45">
                  <c:v>0.252635854341739</c:v>
                </c:pt>
                <c:pt idx="46">
                  <c:v>0.25306162464986</c:v>
                </c:pt>
                <c:pt idx="47">
                  <c:v>0.244078431372548</c:v>
                </c:pt>
                <c:pt idx="48">
                  <c:v>0.244078431372548</c:v>
                </c:pt>
                <c:pt idx="49">
                  <c:v>0.251100840336137</c:v>
                </c:pt>
                <c:pt idx="50">
                  <c:v>0.210450980392158</c:v>
                </c:pt>
                <c:pt idx="51">
                  <c:v>0.210201680672272</c:v>
                </c:pt>
                <c:pt idx="52">
                  <c:v>0.209095238095235</c:v>
                </c:pt>
                <c:pt idx="53">
                  <c:v>0.228254901960785</c:v>
                </c:pt>
                <c:pt idx="54">
                  <c:v>0.267722689075632</c:v>
                </c:pt>
                <c:pt idx="55">
                  <c:v>0.253081232492997</c:v>
                </c:pt>
                <c:pt idx="56">
                  <c:v>0.239120448179267</c:v>
                </c:pt>
                <c:pt idx="57">
                  <c:v>0.246112044817927</c:v>
                </c:pt>
                <c:pt idx="58">
                  <c:v>0.255067226890754</c:v>
                </c:pt>
                <c:pt idx="59">
                  <c:v>0.248448179271708</c:v>
                </c:pt>
                <c:pt idx="60">
                  <c:v>0.233064425770311</c:v>
                </c:pt>
                <c:pt idx="61">
                  <c:v>0.249901960784313</c:v>
                </c:pt>
                <c:pt idx="62">
                  <c:v>0.240999999999996</c:v>
                </c:pt>
                <c:pt idx="63">
                  <c:v>0.215324929971989</c:v>
                </c:pt>
                <c:pt idx="64">
                  <c:v>0.223022408963585</c:v>
                </c:pt>
                <c:pt idx="65">
                  <c:v>0.232442577030811</c:v>
                </c:pt>
                <c:pt idx="66">
                  <c:v>0.198058823529416</c:v>
                </c:pt>
                <c:pt idx="67">
                  <c:v>0.239663865546216</c:v>
                </c:pt>
                <c:pt idx="68">
                  <c:v>0.18598039215686</c:v>
                </c:pt>
                <c:pt idx="69">
                  <c:v>0.269134453781509</c:v>
                </c:pt>
                <c:pt idx="70">
                  <c:v>0.281092436974788</c:v>
                </c:pt>
                <c:pt idx="71">
                  <c:v>0.29397759103641</c:v>
                </c:pt>
                <c:pt idx="72">
                  <c:v>0.270243697478994</c:v>
                </c:pt>
                <c:pt idx="73">
                  <c:v>0.281644257703081</c:v>
                </c:pt>
                <c:pt idx="74">
                  <c:v>0.278417366946775</c:v>
                </c:pt>
                <c:pt idx="75">
                  <c:v>0.29393837535014</c:v>
                </c:pt>
                <c:pt idx="76">
                  <c:v>0.290352941176463</c:v>
                </c:pt>
                <c:pt idx="77">
                  <c:v>0.272823529411762</c:v>
                </c:pt>
                <c:pt idx="78">
                  <c:v>0.338336134453782</c:v>
                </c:pt>
                <c:pt idx="79">
                  <c:v>0.202907563025211</c:v>
                </c:pt>
                <c:pt idx="80">
                  <c:v>0.330106442577031</c:v>
                </c:pt>
                <c:pt idx="81">
                  <c:v>0.230478991596637</c:v>
                </c:pt>
                <c:pt idx="82">
                  <c:v>0.19877030812325</c:v>
                </c:pt>
                <c:pt idx="83">
                  <c:v>0.245675070028011</c:v>
                </c:pt>
                <c:pt idx="84">
                  <c:v>0.121851540616247</c:v>
                </c:pt>
                <c:pt idx="85">
                  <c:v>0.46138095238095</c:v>
                </c:pt>
                <c:pt idx="86">
                  <c:v>0.441361344537814</c:v>
                </c:pt>
                <c:pt idx="87">
                  <c:v>0.352722689075627</c:v>
                </c:pt>
                <c:pt idx="88">
                  <c:v>0.350890756302523</c:v>
                </c:pt>
                <c:pt idx="89">
                  <c:v>0.355988795518207</c:v>
                </c:pt>
                <c:pt idx="90">
                  <c:v>0.245599439775909</c:v>
                </c:pt>
                <c:pt idx="91">
                  <c:v>0.281067226890759</c:v>
                </c:pt>
                <c:pt idx="92">
                  <c:v>0.130492997198881</c:v>
                </c:pt>
                <c:pt idx="93">
                  <c:v>0.287434173669467</c:v>
                </c:pt>
                <c:pt idx="94">
                  <c:v>0.266624649859945</c:v>
                </c:pt>
                <c:pt idx="95">
                  <c:v>0.164442577030812</c:v>
                </c:pt>
                <c:pt idx="96">
                  <c:v>0.269092436974793</c:v>
                </c:pt>
                <c:pt idx="97">
                  <c:v>0.303759103641456</c:v>
                </c:pt>
                <c:pt idx="98">
                  <c:v>0.292061624649859</c:v>
                </c:pt>
                <c:pt idx="99">
                  <c:v>0.334932773109244</c:v>
                </c:pt>
                <c:pt idx="100">
                  <c:v>0.255047619047619</c:v>
                </c:pt>
                <c:pt idx="101">
                  <c:v>0.252764705882352</c:v>
                </c:pt>
                <c:pt idx="102">
                  <c:v>0.156985994397757</c:v>
                </c:pt>
                <c:pt idx="103">
                  <c:v>0.199406162464989</c:v>
                </c:pt>
                <c:pt idx="104">
                  <c:v>0.222829131652663</c:v>
                </c:pt>
              </c:numCache>
            </c:numRef>
          </c:yVal>
          <c:smooth val="0"/>
        </c:ser>
        <c:ser>
          <c:idx val="1"/>
          <c:order val="1"/>
          <c:tx>
            <c:strRef>
              <c:f>Sheet1!$C$1</c:f>
              <c:strCache>
                <c:ptCount val="1"/>
                <c:pt idx="0">
                  <c:v>Observations</c:v>
                </c:pt>
              </c:strCache>
            </c:strRef>
          </c:tx>
          <c:spPr>
            <a:ln w="47625">
              <a:noFill/>
            </a:ln>
            <a:effectLst/>
          </c:spPr>
          <c:marker>
            <c:symbol val="circle"/>
            <c:size val="11"/>
            <c:spPr>
              <a:solidFill>
                <a:srgbClr val="008000"/>
              </a:solidFill>
              <a:ln>
                <a:solidFill>
                  <a:srgbClr val="008000"/>
                </a:solidFill>
              </a:ln>
              <a:effectLst/>
            </c:spPr>
          </c:marker>
          <c:xVal>
            <c:numRef>
              <c:f>Sheet1!$A$2:$A$106</c:f>
              <c:numCache>
                <c:formatCode>General</c:formatCode>
                <c:ptCount val="105"/>
                <c:pt idx="0">
                  <c:v>0.0</c:v>
                </c:pt>
                <c:pt idx="1">
                  <c:v>0.0</c:v>
                </c:pt>
                <c:pt idx="3">
                  <c:v>0.186797684359732</c:v>
                </c:pt>
                <c:pt idx="4">
                  <c:v>-0.284578812360728</c:v>
                </c:pt>
                <c:pt idx="5">
                  <c:v>0.25848356591963</c:v>
                </c:pt>
                <c:pt idx="6">
                  <c:v>0.0265162280653588</c:v>
                </c:pt>
                <c:pt idx="7">
                  <c:v>0.24556348301924</c:v>
                </c:pt>
                <c:pt idx="8">
                  <c:v>-0.220214228848579</c:v>
                </c:pt>
                <c:pt idx="9">
                  <c:v>-0.396687048313164</c:v>
                </c:pt>
                <c:pt idx="10">
                  <c:v>-0.208749345816333</c:v>
                </c:pt>
                <c:pt idx="11">
                  <c:v>-0.182037556140385</c:v>
                </c:pt>
                <c:pt idx="12">
                  <c:v>0.3099219141739</c:v>
                </c:pt>
                <c:pt idx="13">
                  <c:v>0.157565958004967</c:v>
                </c:pt>
                <c:pt idx="14">
                  <c:v>0.393108351498294</c:v>
                </c:pt>
                <c:pt idx="15">
                  <c:v>-0.234810928636769</c:v>
                </c:pt>
                <c:pt idx="16">
                  <c:v>-0.374721241141304</c:v>
                </c:pt>
                <c:pt idx="17">
                  <c:v>0.0163158560411623</c:v>
                </c:pt>
                <c:pt idx="18">
                  <c:v>0.284309625245744</c:v>
                </c:pt>
                <c:pt idx="19">
                  <c:v>-0.000206312034754053</c:v>
                </c:pt>
                <c:pt idx="20">
                  <c:v>-0.398460666884511</c:v>
                </c:pt>
                <c:pt idx="21">
                  <c:v>0.168077264257007</c:v>
                </c:pt>
                <c:pt idx="22">
                  <c:v>-0.129131437931626</c:v>
                </c:pt>
                <c:pt idx="23">
                  <c:v>0.0499594585010326</c:v>
                </c:pt>
                <c:pt idx="24">
                  <c:v>-0.326007932585106</c:v>
                </c:pt>
                <c:pt idx="25">
                  <c:v>0.391418154796906</c:v>
                </c:pt>
                <c:pt idx="26">
                  <c:v>0.349132137780672</c:v>
                </c:pt>
                <c:pt idx="27">
                  <c:v>0.161275470852204</c:v>
                </c:pt>
                <c:pt idx="28">
                  <c:v>-0.0925606965702156</c:v>
                </c:pt>
                <c:pt idx="29">
                  <c:v>0.0284170821054109</c:v>
                </c:pt>
                <c:pt idx="30">
                  <c:v>-0.286802064079876</c:v>
                </c:pt>
                <c:pt idx="31">
                  <c:v>0.167915748306933</c:v>
                </c:pt>
                <c:pt idx="32">
                  <c:v>-0.370121741861454</c:v>
                </c:pt>
                <c:pt idx="33">
                  <c:v>-0.0589001547984063</c:v>
                </c:pt>
                <c:pt idx="34">
                  <c:v>-0.26059212051232</c:v>
                </c:pt>
                <c:pt idx="35">
                  <c:v>-0.110716896562323</c:v>
                </c:pt>
                <c:pt idx="36">
                  <c:v>-0.130780576374042</c:v>
                </c:pt>
                <c:pt idx="37">
                  <c:v>0.0397070409430358</c:v>
                </c:pt>
                <c:pt idx="38">
                  <c:v>-0.055599527142919</c:v>
                </c:pt>
                <c:pt idx="39">
                  <c:v>0.218103173409243</c:v>
                </c:pt>
                <c:pt idx="40">
                  <c:v>-0.392050534982977</c:v>
                </c:pt>
                <c:pt idx="41">
                  <c:v>-0.0156802841699212</c:v>
                </c:pt>
                <c:pt idx="42">
                  <c:v>-0.283556908505925</c:v>
                </c:pt>
                <c:pt idx="43">
                  <c:v>-0.0168354017954533</c:v>
                </c:pt>
                <c:pt idx="44">
                  <c:v>0.0200154441862653</c:v>
                </c:pt>
                <c:pt idx="45">
                  <c:v>-0.112367380805789</c:v>
                </c:pt>
                <c:pt idx="46">
                  <c:v>0.137730470099764</c:v>
                </c:pt>
                <c:pt idx="47">
                  <c:v>0.0278469069039896</c:v>
                </c:pt>
                <c:pt idx="48">
                  <c:v>0.0165657056984595</c:v>
                </c:pt>
                <c:pt idx="49">
                  <c:v>-0.273077253359094</c:v>
                </c:pt>
                <c:pt idx="50">
                  <c:v>0.0622615463505015</c:v>
                </c:pt>
                <c:pt idx="51">
                  <c:v>-0.195942215729491</c:v>
                </c:pt>
                <c:pt idx="52">
                  <c:v>-0.196609369842252</c:v>
                </c:pt>
                <c:pt idx="53">
                  <c:v>0.272536819345396</c:v>
                </c:pt>
                <c:pt idx="54">
                  <c:v>-0.0661020118894432</c:v>
                </c:pt>
                <c:pt idx="55">
                  <c:v>-0.197234056500924</c:v>
                </c:pt>
                <c:pt idx="56">
                  <c:v>-0.332600605110897</c:v>
                </c:pt>
                <c:pt idx="57">
                  <c:v>0.235321224204813</c:v>
                </c:pt>
                <c:pt idx="58">
                  <c:v>0.0658635697512682</c:v>
                </c:pt>
                <c:pt idx="59">
                  <c:v>0.00634471628395312</c:v>
                </c:pt>
                <c:pt idx="60">
                  <c:v>0.25618343207411</c:v>
                </c:pt>
                <c:pt idx="61">
                  <c:v>0.0588397906043864</c:v>
                </c:pt>
                <c:pt idx="62">
                  <c:v>-0.0612196111963032</c:v>
                </c:pt>
                <c:pt idx="63">
                  <c:v>-0.236128785909034</c:v>
                </c:pt>
                <c:pt idx="64">
                  <c:v>-0.0779915825116603</c:v>
                </c:pt>
                <c:pt idx="65">
                  <c:v>-0.00359853399591099</c:v>
                </c:pt>
                <c:pt idx="66">
                  <c:v>-0.277554655817115</c:v>
                </c:pt>
                <c:pt idx="67">
                  <c:v>0.253395655622092</c:v>
                </c:pt>
                <c:pt idx="68">
                  <c:v>-0.271824727629938</c:v>
                </c:pt>
                <c:pt idx="69">
                  <c:v>-0.187150332516569</c:v>
                </c:pt>
                <c:pt idx="70">
                  <c:v>0.392824286499351</c:v>
                </c:pt>
                <c:pt idx="71">
                  <c:v>0.228422824967413</c:v>
                </c:pt>
                <c:pt idx="72">
                  <c:v>-0.0552396102128556</c:v>
                </c:pt>
                <c:pt idx="73">
                  <c:v>0.00936098726277796</c:v>
                </c:pt>
                <c:pt idx="74">
                  <c:v>-0.217208311868093</c:v>
                </c:pt>
                <c:pt idx="75">
                  <c:v>0.161343879893367</c:v>
                </c:pt>
                <c:pt idx="76">
                  <c:v>-0.388456133202325</c:v>
                </c:pt>
                <c:pt idx="77">
                  <c:v>0.123221801749721</c:v>
                </c:pt>
                <c:pt idx="78">
                  <c:v>0.301165813479899</c:v>
                </c:pt>
                <c:pt idx="79">
                  <c:v>-0.286711015389925</c:v>
                </c:pt>
                <c:pt idx="80">
                  <c:v>-0.0890049106628141</c:v>
                </c:pt>
                <c:pt idx="81">
                  <c:v>-0.332739996038428</c:v>
                </c:pt>
                <c:pt idx="82">
                  <c:v>-0.063668736212192</c:v>
                </c:pt>
                <c:pt idx="83">
                  <c:v>-0.0862755390291907</c:v>
                </c:pt>
                <c:pt idx="84">
                  <c:v>-0.211308666328123</c:v>
                </c:pt>
                <c:pt idx="85">
                  <c:v>0.0702748602690919</c:v>
                </c:pt>
                <c:pt idx="86">
                  <c:v>0.106557274924228</c:v>
                </c:pt>
                <c:pt idx="87">
                  <c:v>0.278373560029321</c:v>
                </c:pt>
                <c:pt idx="88">
                  <c:v>-0.247686049756686</c:v>
                </c:pt>
                <c:pt idx="89">
                  <c:v>0.211416825014848</c:v>
                </c:pt>
                <c:pt idx="90">
                  <c:v>0.0546325889535232</c:v>
                </c:pt>
                <c:pt idx="91">
                  <c:v>0.126106951708538</c:v>
                </c:pt>
                <c:pt idx="92">
                  <c:v>0.177299998010154</c:v>
                </c:pt>
                <c:pt idx="93">
                  <c:v>-0.263762061054959</c:v>
                </c:pt>
                <c:pt idx="94">
                  <c:v>-0.281778400240591</c:v>
                </c:pt>
                <c:pt idx="95">
                  <c:v>0.259179879559465</c:v>
                </c:pt>
                <c:pt idx="96">
                  <c:v>0.257796768269043</c:v>
                </c:pt>
                <c:pt idx="97">
                  <c:v>0.378985137698197</c:v>
                </c:pt>
                <c:pt idx="98">
                  <c:v>-0.22767257267275</c:v>
                </c:pt>
                <c:pt idx="99">
                  <c:v>-0.398881504516289</c:v>
                </c:pt>
                <c:pt idx="100">
                  <c:v>0.227121642713692</c:v>
                </c:pt>
                <c:pt idx="101">
                  <c:v>-0.165134864493641</c:v>
                </c:pt>
                <c:pt idx="102">
                  <c:v>0.086387638690213</c:v>
                </c:pt>
                <c:pt idx="103">
                  <c:v>-0.335696350703058</c:v>
                </c:pt>
                <c:pt idx="104">
                  <c:v>0.387574838735691</c:v>
                </c:pt>
              </c:numCache>
            </c:numRef>
          </c:xVal>
          <c:yVal>
            <c:numRef>
              <c:f>Sheet1!$C$2:$C$106</c:f>
              <c:numCache>
                <c:formatCode>General</c:formatCode>
                <c:ptCount val="105"/>
                <c:pt idx="0">
                  <c:v>0.062</c:v>
                </c:pt>
                <c:pt idx="1">
                  <c:v>0.053</c:v>
                </c:pt>
              </c:numCache>
            </c:numRef>
          </c:yVal>
          <c:smooth val="0"/>
        </c:ser>
        <c:dLbls>
          <c:showLegendKey val="0"/>
          <c:showVal val="0"/>
          <c:showCatName val="0"/>
          <c:showSerName val="0"/>
          <c:showPercent val="0"/>
          <c:showBubbleSize val="0"/>
        </c:dLbls>
        <c:axId val="2103221160"/>
        <c:axId val="2103226840"/>
      </c:scatterChart>
      <c:valAx>
        <c:axId val="2103221160"/>
        <c:scaling>
          <c:orientation val="minMax"/>
          <c:max val="2.0"/>
          <c:min val="-2.0"/>
        </c:scaling>
        <c:delete val="0"/>
        <c:axPos val="b"/>
        <c:numFmt formatCode="General" sourceLinked="1"/>
        <c:majorTickMark val="out"/>
        <c:minorTickMark val="none"/>
        <c:tickLblPos val="none"/>
        <c:crossAx val="2103226840"/>
        <c:crosses val="autoZero"/>
        <c:crossBetween val="midCat"/>
      </c:valAx>
      <c:valAx>
        <c:axId val="2103226840"/>
        <c:scaling>
          <c:orientation val="minMax"/>
        </c:scaling>
        <c:delete val="0"/>
        <c:axPos val="l"/>
        <c:majorGridlines/>
        <c:numFmt formatCode="#,##0.0" sourceLinked="0"/>
        <c:majorTickMark val="out"/>
        <c:minorTickMark val="none"/>
        <c:tickLblPos val="nextTo"/>
        <c:txPr>
          <a:bodyPr/>
          <a:lstStyle/>
          <a:p>
            <a:pPr>
              <a:defRPr b="1" i="0"/>
            </a:pPr>
            <a:endParaRPr lang="en-US"/>
          </a:p>
        </c:txPr>
        <c:crossAx val="2103221160"/>
        <c:crossesAt val="-2.0"/>
        <c:crossBetween val="midCat"/>
        <c:majorUnit val="0.1"/>
      </c:valAx>
    </c:plotArea>
    <c:legend>
      <c:legendPos val="r"/>
      <c:layout>
        <c:manualLayout>
          <c:xMode val="edge"/>
          <c:yMode val="edge"/>
          <c:x val="0.678734655668612"/>
          <c:y val="0.592431816281971"/>
          <c:w val="0.261433573693059"/>
          <c:h val="0.257626249134417"/>
        </c:manualLayout>
      </c:layout>
      <c:overlay val="0"/>
      <c:spPr>
        <a:solidFill>
          <a:schemeClr val="bg1"/>
        </a:solidFill>
        <a:ln>
          <a:solidFill>
            <a:schemeClr val="tx1"/>
          </a:solidFill>
        </a:ln>
      </c:spPr>
      <c:txPr>
        <a:bodyPr/>
        <a:lstStyle/>
        <a:p>
          <a:pPr>
            <a:defRPr sz="2400" b="1" i="0"/>
          </a:pPr>
          <a:endParaRPr lang="en-US"/>
        </a:p>
      </c:txPr>
    </c:legend>
    <c:plotVisOnly val="1"/>
    <c:dispBlanksAs val="gap"/>
    <c:showDLblsOverMax val="0"/>
  </c:chart>
  <c:txPr>
    <a:bodyPr/>
    <a:lstStyle/>
    <a:p>
      <a:pPr>
        <a:defRPr sz="1800"/>
      </a:pPr>
      <a:endParaRPr lang="en-US"/>
    </a:p>
  </c:txPr>
  <c:externalData r:id="rId1">
    <c:autoUpdate val="0"/>
  </c:externalData>
  <c:userShapes r:id="rId2"/>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title>
      <c:tx>
        <c:rich>
          <a:bodyPr/>
          <a:lstStyle/>
          <a:p>
            <a:pPr>
              <a:defRPr/>
            </a:pPr>
            <a:r>
              <a:rPr lang="en-US" dirty="0" smtClean="0"/>
              <a:t>Tropical Tropospheric Temperature</a:t>
            </a:r>
            <a:r>
              <a:rPr lang="en-US" baseline="0" dirty="0" smtClean="0"/>
              <a:t> Trend (°C/decade)</a:t>
            </a:r>
          </a:p>
          <a:p>
            <a:pPr>
              <a:defRPr/>
            </a:pPr>
            <a:r>
              <a:rPr lang="en-US" baseline="0" dirty="0" smtClean="0"/>
              <a:t>1979-2013, 102 CMIP-5 Models vs. Observations</a:t>
            </a:r>
            <a:endParaRPr lang="en-US" dirty="0"/>
          </a:p>
        </c:rich>
      </c:tx>
      <c:layout/>
      <c:overlay val="0"/>
    </c:title>
    <c:autoTitleDeleted val="0"/>
    <c:plotArea>
      <c:layout>
        <c:manualLayout>
          <c:layoutTarget val="inner"/>
          <c:xMode val="edge"/>
          <c:yMode val="edge"/>
          <c:x val="0.134478301203177"/>
          <c:y val="0.183086907708624"/>
          <c:w val="0.728996790576173"/>
          <c:h val="0.715302748614757"/>
        </c:manualLayout>
      </c:layout>
      <c:scatterChart>
        <c:scatterStyle val="lineMarker"/>
        <c:varyColors val="0"/>
        <c:ser>
          <c:idx val="0"/>
          <c:order val="0"/>
          <c:tx>
            <c:strRef>
              <c:f>Sheet1!$B$1</c:f>
              <c:strCache>
                <c:ptCount val="1"/>
                <c:pt idx="0">
                  <c:v>Models</c:v>
                </c:pt>
              </c:strCache>
            </c:strRef>
          </c:tx>
          <c:spPr>
            <a:ln w="47625">
              <a:noFill/>
            </a:ln>
            <a:effectLst/>
          </c:spPr>
          <c:marker>
            <c:symbol val="x"/>
            <c:size val="12"/>
            <c:spPr>
              <a:ln w="28575" cmpd="sng">
                <a:solidFill>
                  <a:srgbClr val="FF0000"/>
                </a:solidFill>
              </a:ln>
              <a:effectLst/>
            </c:spPr>
          </c:marker>
          <c:xVal>
            <c:numRef>
              <c:f>Sheet1!$A$2:$A$106</c:f>
              <c:numCache>
                <c:formatCode>General</c:formatCode>
                <c:ptCount val="105"/>
                <c:pt idx="0">
                  <c:v>0.0</c:v>
                </c:pt>
                <c:pt idx="1">
                  <c:v>0.0</c:v>
                </c:pt>
                <c:pt idx="3">
                  <c:v>0.186797684359732</c:v>
                </c:pt>
                <c:pt idx="4">
                  <c:v>-0.284578812360728</c:v>
                </c:pt>
                <c:pt idx="5">
                  <c:v>0.25848356591963</c:v>
                </c:pt>
                <c:pt idx="6">
                  <c:v>0.0265162280653588</c:v>
                </c:pt>
                <c:pt idx="7">
                  <c:v>0.24556348301924</c:v>
                </c:pt>
                <c:pt idx="8">
                  <c:v>-0.220214228848579</c:v>
                </c:pt>
                <c:pt idx="9">
                  <c:v>-0.396687048313164</c:v>
                </c:pt>
                <c:pt idx="10">
                  <c:v>-0.208749345816333</c:v>
                </c:pt>
                <c:pt idx="11">
                  <c:v>-0.182037556140385</c:v>
                </c:pt>
                <c:pt idx="12">
                  <c:v>0.3099219141739</c:v>
                </c:pt>
                <c:pt idx="13">
                  <c:v>0.157565958004967</c:v>
                </c:pt>
                <c:pt idx="14">
                  <c:v>0.393108351498294</c:v>
                </c:pt>
                <c:pt idx="15">
                  <c:v>-0.234810928636769</c:v>
                </c:pt>
                <c:pt idx="16">
                  <c:v>-0.374721241141304</c:v>
                </c:pt>
                <c:pt idx="17">
                  <c:v>0.0163158560411623</c:v>
                </c:pt>
                <c:pt idx="18">
                  <c:v>0.284309625245744</c:v>
                </c:pt>
                <c:pt idx="19">
                  <c:v>-0.000206312034754053</c:v>
                </c:pt>
                <c:pt idx="20">
                  <c:v>-0.398460666884511</c:v>
                </c:pt>
                <c:pt idx="21">
                  <c:v>0.168077264257007</c:v>
                </c:pt>
                <c:pt idx="22">
                  <c:v>-0.129131437931626</c:v>
                </c:pt>
                <c:pt idx="23">
                  <c:v>0.0499594585010326</c:v>
                </c:pt>
                <c:pt idx="24">
                  <c:v>-0.326007932585106</c:v>
                </c:pt>
                <c:pt idx="25">
                  <c:v>0.391418154796906</c:v>
                </c:pt>
                <c:pt idx="26">
                  <c:v>0.349132137780672</c:v>
                </c:pt>
                <c:pt idx="27">
                  <c:v>0.161275470852204</c:v>
                </c:pt>
                <c:pt idx="28">
                  <c:v>-0.0925606965702156</c:v>
                </c:pt>
                <c:pt idx="29">
                  <c:v>0.0284170821054109</c:v>
                </c:pt>
                <c:pt idx="30">
                  <c:v>-0.286802064079876</c:v>
                </c:pt>
                <c:pt idx="31">
                  <c:v>0.167915748306933</c:v>
                </c:pt>
                <c:pt idx="32">
                  <c:v>-0.370121741861454</c:v>
                </c:pt>
                <c:pt idx="33">
                  <c:v>-0.0589001547984063</c:v>
                </c:pt>
                <c:pt idx="34">
                  <c:v>-0.26059212051232</c:v>
                </c:pt>
                <c:pt idx="35">
                  <c:v>-0.110716896562323</c:v>
                </c:pt>
                <c:pt idx="36">
                  <c:v>-0.130780576374042</c:v>
                </c:pt>
                <c:pt idx="37">
                  <c:v>0.0397070409430358</c:v>
                </c:pt>
                <c:pt idx="38">
                  <c:v>-0.055599527142919</c:v>
                </c:pt>
                <c:pt idx="39">
                  <c:v>0.218103173409243</c:v>
                </c:pt>
                <c:pt idx="40">
                  <c:v>-0.392050534982977</c:v>
                </c:pt>
                <c:pt idx="41">
                  <c:v>-0.0156802841699212</c:v>
                </c:pt>
                <c:pt idx="42">
                  <c:v>-0.283556908505925</c:v>
                </c:pt>
                <c:pt idx="43">
                  <c:v>-0.0168354017954533</c:v>
                </c:pt>
                <c:pt idx="44">
                  <c:v>0.0200154441862653</c:v>
                </c:pt>
                <c:pt idx="45">
                  <c:v>-0.112367380805789</c:v>
                </c:pt>
                <c:pt idx="46">
                  <c:v>0.137730470099764</c:v>
                </c:pt>
                <c:pt idx="47">
                  <c:v>0.0278469069039896</c:v>
                </c:pt>
                <c:pt idx="48">
                  <c:v>0.0165657056984595</c:v>
                </c:pt>
                <c:pt idx="49">
                  <c:v>-0.273077253359094</c:v>
                </c:pt>
                <c:pt idx="50">
                  <c:v>0.0622615463505015</c:v>
                </c:pt>
                <c:pt idx="51">
                  <c:v>-0.195942215729491</c:v>
                </c:pt>
                <c:pt idx="52">
                  <c:v>-0.196609369842252</c:v>
                </c:pt>
                <c:pt idx="53">
                  <c:v>0.272536819345396</c:v>
                </c:pt>
                <c:pt idx="54">
                  <c:v>-0.0661020118894432</c:v>
                </c:pt>
                <c:pt idx="55">
                  <c:v>-0.197234056500924</c:v>
                </c:pt>
                <c:pt idx="56">
                  <c:v>-0.332600605110897</c:v>
                </c:pt>
                <c:pt idx="57">
                  <c:v>0.235321224204813</c:v>
                </c:pt>
                <c:pt idx="58">
                  <c:v>0.0658635697512682</c:v>
                </c:pt>
                <c:pt idx="59">
                  <c:v>0.00634471628395312</c:v>
                </c:pt>
                <c:pt idx="60">
                  <c:v>0.25618343207411</c:v>
                </c:pt>
                <c:pt idx="61">
                  <c:v>0.0588397906043864</c:v>
                </c:pt>
                <c:pt idx="62">
                  <c:v>-0.0612196111963032</c:v>
                </c:pt>
                <c:pt idx="63">
                  <c:v>-0.236128785909034</c:v>
                </c:pt>
                <c:pt idx="64">
                  <c:v>-0.0779915825116603</c:v>
                </c:pt>
                <c:pt idx="65">
                  <c:v>-0.00359853399591099</c:v>
                </c:pt>
                <c:pt idx="66">
                  <c:v>-0.277554655817115</c:v>
                </c:pt>
                <c:pt idx="67">
                  <c:v>0.253395655622092</c:v>
                </c:pt>
                <c:pt idx="68">
                  <c:v>-0.271824727629938</c:v>
                </c:pt>
                <c:pt idx="69">
                  <c:v>-0.187150332516569</c:v>
                </c:pt>
                <c:pt idx="70">
                  <c:v>0.392824286499351</c:v>
                </c:pt>
                <c:pt idx="71">
                  <c:v>0.228422824967413</c:v>
                </c:pt>
                <c:pt idx="72">
                  <c:v>-0.0552396102128556</c:v>
                </c:pt>
                <c:pt idx="73">
                  <c:v>0.00936098726277796</c:v>
                </c:pt>
                <c:pt idx="74">
                  <c:v>-0.217208311868093</c:v>
                </c:pt>
                <c:pt idx="75">
                  <c:v>0.161343879893367</c:v>
                </c:pt>
                <c:pt idx="76">
                  <c:v>-0.388456133202325</c:v>
                </c:pt>
                <c:pt idx="77">
                  <c:v>0.123221801749721</c:v>
                </c:pt>
                <c:pt idx="78">
                  <c:v>0.301165813479899</c:v>
                </c:pt>
                <c:pt idx="79">
                  <c:v>-0.286711015389925</c:v>
                </c:pt>
                <c:pt idx="80">
                  <c:v>-0.0890049106628141</c:v>
                </c:pt>
                <c:pt idx="81">
                  <c:v>-0.332739996038428</c:v>
                </c:pt>
                <c:pt idx="82">
                  <c:v>-0.063668736212192</c:v>
                </c:pt>
                <c:pt idx="83">
                  <c:v>-0.0862755390291907</c:v>
                </c:pt>
                <c:pt idx="84">
                  <c:v>-0.211308666328123</c:v>
                </c:pt>
                <c:pt idx="85">
                  <c:v>0.0702748602690919</c:v>
                </c:pt>
                <c:pt idx="86">
                  <c:v>0.106557274924228</c:v>
                </c:pt>
                <c:pt idx="87">
                  <c:v>0.278373560029321</c:v>
                </c:pt>
                <c:pt idx="88">
                  <c:v>-0.247686049756686</c:v>
                </c:pt>
                <c:pt idx="89">
                  <c:v>0.211416825014848</c:v>
                </c:pt>
                <c:pt idx="90">
                  <c:v>0.0546325889535232</c:v>
                </c:pt>
                <c:pt idx="91">
                  <c:v>0.126106951708538</c:v>
                </c:pt>
                <c:pt idx="92">
                  <c:v>0.177299998010154</c:v>
                </c:pt>
                <c:pt idx="93">
                  <c:v>-0.263762061054959</c:v>
                </c:pt>
                <c:pt idx="94">
                  <c:v>-0.281778400240591</c:v>
                </c:pt>
                <c:pt idx="95">
                  <c:v>0.259179879559465</c:v>
                </c:pt>
                <c:pt idx="96">
                  <c:v>0.257796768269043</c:v>
                </c:pt>
                <c:pt idx="97">
                  <c:v>0.378985137698197</c:v>
                </c:pt>
                <c:pt idx="98">
                  <c:v>-0.22767257267275</c:v>
                </c:pt>
                <c:pt idx="99">
                  <c:v>-0.398881504516289</c:v>
                </c:pt>
                <c:pt idx="100">
                  <c:v>0.227121642713692</c:v>
                </c:pt>
                <c:pt idx="101">
                  <c:v>-0.165134864493641</c:v>
                </c:pt>
                <c:pt idx="102">
                  <c:v>0.086387638690213</c:v>
                </c:pt>
                <c:pt idx="103">
                  <c:v>-0.335696350703058</c:v>
                </c:pt>
                <c:pt idx="104">
                  <c:v>0.387574838735691</c:v>
                </c:pt>
              </c:numCache>
            </c:numRef>
          </c:xVal>
          <c:yVal>
            <c:numRef>
              <c:f>Sheet1!$B$2:$B$106</c:f>
              <c:numCache>
                <c:formatCode>General</c:formatCode>
                <c:ptCount val="105"/>
                <c:pt idx="3">
                  <c:v>0.305596638655463</c:v>
                </c:pt>
                <c:pt idx="4">
                  <c:v>0.261915966386551</c:v>
                </c:pt>
                <c:pt idx="5">
                  <c:v>0.288476190476189</c:v>
                </c:pt>
                <c:pt idx="6">
                  <c:v>0.291823529411763</c:v>
                </c:pt>
                <c:pt idx="7">
                  <c:v>0.342386554621846</c:v>
                </c:pt>
                <c:pt idx="8">
                  <c:v>0.314817927170869</c:v>
                </c:pt>
                <c:pt idx="9">
                  <c:v>0.369114845938378</c:v>
                </c:pt>
                <c:pt idx="10">
                  <c:v>0.370879551820727</c:v>
                </c:pt>
                <c:pt idx="11">
                  <c:v>0.383638655462181</c:v>
                </c:pt>
                <c:pt idx="12">
                  <c:v>0.332165266106445</c:v>
                </c:pt>
                <c:pt idx="13">
                  <c:v>0.270271708683472</c:v>
                </c:pt>
                <c:pt idx="14">
                  <c:v>0.262257703081234</c:v>
                </c:pt>
                <c:pt idx="15">
                  <c:v>0.261378151260506</c:v>
                </c:pt>
                <c:pt idx="16">
                  <c:v>0.298473389355741</c:v>
                </c:pt>
                <c:pt idx="17">
                  <c:v>0.297156862745101</c:v>
                </c:pt>
                <c:pt idx="18">
                  <c:v>0.201168067226888</c:v>
                </c:pt>
                <c:pt idx="19">
                  <c:v>0.236179271708683</c:v>
                </c:pt>
                <c:pt idx="20">
                  <c:v>0.189812324929969</c:v>
                </c:pt>
                <c:pt idx="21">
                  <c:v>0.225633053221288</c:v>
                </c:pt>
                <c:pt idx="22">
                  <c:v>0.237557422969188</c:v>
                </c:pt>
                <c:pt idx="23">
                  <c:v>0.214221288515407</c:v>
                </c:pt>
                <c:pt idx="24">
                  <c:v>0.307058823529408</c:v>
                </c:pt>
                <c:pt idx="25">
                  <c:v>0.191126050420167</c:v>
                </c:pt>
                <c:pt idx="26">
                  <c:v>0.221011204481791</c:v>
                </c:pt>
                <c:pt idx="27">
                  <c:v>0.211347338935575</c:v>
                </c:pt>
                <c:pt idx="28">
                  <c:v>0.281019607843135</c:v>
                </c:pt>
                <c:pt idx="29">
                  <c:v>0.301703081232494</c:v>
                </c:pt>
                <c:pt idx="30">
                  <c:v>0.216198879551821</c:v>
                </c:pt>
                <c:pt idx="31">
                  <c:v>0.27914845938375</c:v>
                </c:pt>
                <c:pt idx="32">
                  <c:v>0.244478991596639</c:v>
                </c:pt>
                <c:pt idx="33">
                  <c:v>0.244478991596639</c:v>
                </c:pt>
                <c:pt idx="34">
                  <c:v>0.236126050420168</c:v>
                </c:pt>
                <c:pt idx="35">
                  <c:v>0.232456582633053</c:v>
                </c:pt>
                <c:pt idx="36">
                  <c:v>0.234042016806722</c:v>
                </c:pt>
                <c:pt idx="37">
                  <c:v>0.213865546218487</c:v>
                </c:pt>
                <c:pt idx="38">
                  <c:v>0.21655182072829</c:v>
                </c:pt>
                <c:pt idx="39">
                  <c:v>0.207787114845937</c:v>
                </c:pt>
                <c:pt idx="40">
                  <c:v>0.293577030812326</c:v>
                </c:pt>
                <c:pt idx="41">
                  <c:v>0.3825406162465</c:v>
                </c:pt>
                <c:pt idx="42">
                  <c:v>0.348641456582632</c:v>
                </c:pt>
                <c:pt idx="43">
                  <c:v>0.315148459383754</c:v>
                </c:pt>
                <c:pt idx="44">
                  <c:v>0.248759103641456</c:v>
                </c:pt>
                <c:pt idx="45">
                  <c:v>0.252635854341739</c:v>
                </c:pt>
                <c:pt idx="46">
                  <c:v>0.25306162464986</c:v>
                </c:pt>
                <c:pt idx="47">
                  <c:v>0.244078431372548</c:v>
                </c:pt>
                <c:pt idx="48">
                  <c:v>0.244078431372548</c:v>
                </c:pt>
                <c:pt idx="49">
                  <c:v>0.251100840336137</c:v>
                </c:pt>
                <c:pt idx="50">
                  <c:v>0.210450980392158</c:v>
                </c:pt>
                <c:pt idx="51">
                  <c:v>0.210201680672272</c:v>
                </c:pt>
                <c:pt idx="52">
                  <c:v>0.209095238095235</c:v>
                </c:pt>
                <c:pt idx="53">
                  <c:v>0.228254901960785</c:v>
                </c:pt>
                <c:pt idx="54">
                  <c:v>0.267722689075632</c:v>
                </c:pt>
                <c:pt idx="55">
                  <c:v>0.253081232492997</c:v>
                </c:pt>
                <c:pt idx="56">
                  <c:v>0.239120448179267</c:v>
                </c:pt>
                <c:pt idx="57">
                  <c:v>0.246112044817927</c:v>
                </c:pt>
                <c:pt idx="58">
                  <c:v>0.255067226890754</c:v>
                </c:pt>
                <c:pt idx="59">
                  <c:v>0.248448179271708</c:v>
                </c:pt>
                <c:pt idx="60">
                  <c:v>0.233064425770311</c:v>
                </c:pt>
                <c:pt idx="61">
                  <c:v>0.249901960784313</c:v>
                </c:pt>
                <c:pt idx="62">
                  <c:v>0.240999999999996</c:v>
                </c:pt>
                <c:pt idx="63">
                  <c:v>0.215324929971989</c:v>
                </c:pt>
                <c:pt idx="64">
                  <c:v>0.223022408963585</c:v>
                </c:pt>
                <c:pt idx="65">
                  <c:v>0.232442577030811</c:v>
                </c:pt>
                <c:pt idx="66">
                  <c:v>0.198058823529416</c:v>
                </c:pt>
                <c:pt idx="67">
                  <c:v>0.239663865546216</c:v>
                </c:pt>
                <c:pt idx="68">
                  <c:v>0.18598039215686</c:v>
                </c:pt>
                <c:pt idx="69">
                  <c:v>0.269134453781509</c:v>
                </c:pt>
                <c:pt idx="70">
                  <c:v>0.281092436974788</c:v>
                </c:pt>
                <c:pt idx="71">
                  <c:v>0.29397759103641</c:v>
                </c:pt>
                <c:pt idx="72">
                  <c:v>0.270243697478994</c:v>
                </c:pt>
                <c:pt idx="73">
                  <c:v>0.281644257703081</c:v>
                </c:pt>
                <c:pt idx="74">
                  <c:v>0.278417366946775</c:v>
                </c:pt>
                <c:pt idx="75">
                  <c:v>0.29393837535014</c:v>
                </c:pt>
                <c:pt idx="76">
                  <c:v>0.290352941176463</c:v>
                </c:pt>
                <c:pt idx="77">
                  <c:v>0.272823529411762</c:v>
                </c:pt>
                <c:pt idx="78">
                  <c:v>0.338336134453782</c:v>
                </c:pt>
                <c:pt idx="79">
                  <c:v>0.202907563025211</c:v>
                </c:pt>
                <c:pt idx="80">
                  <c:v>0.330106442577031</c:v>
                </c:pt>
                <c:pt idx="81">
                  <c:v>0.230478991596637</c:v>
                </c:pt>
                <c:pt idx="82">
                  <c:v>0.19877030812325</c:v>
                </c:pt>
                <c:pt idx="83">
                  <c:v>0.245675070028011</c:v>
                </c:pt>
                <c:pt idx="84">
                  <c:v>0.121851540616247</c:v>
                </c:pt>
                <c:pt idx="85">
                  <c:v>0.46138095238095</c:v>
                </c:pt>
                <c:pt idx="86">
                  <c:v>0.441361344537814</c:v>
                </c:pt>
                <c:pt idx="87">
                  <c:v>0.352722689075627</c:v>
                </c:pt>
                <c:pt idx="88">
                  <c:v>0.350890756302523</c:v>
                </c:pt>
                <c:pt idx="89">
                  <c:v>0.355988795518207</c:v>
                </c:pt>
                <c:pt idx="90">
                  <c:v>0.245599439775909</c:v>
                </c:pt>
                <c:pt idx="91">
                  <c:v>0.281067226890759</c:v>
                </c:pt>
                <c:pt idx="92">
                  <c:v>0.130492997198881</c:v>
                </c:pt>
                <c:pt idx="93">
                  <c:v>0.287434173669467</c:v>
                </c:pt>
                <c:pt idx="94">
                  <c:v>0.266624649859945</c:v>
                </c:pt>
                <c:pt idx="95">
                  <c:v>0.164442577030812</c:v>
                </c:pt>
                <c:pt idx="96">
                  <c:v>0.269092436974793</c:v>
                </c:pt>
                <c:pt idx="97">
                  <c:v>0.303759103641456</c:v>
                </c:pt>
                <c:pt idx="98">
                  <c:v>0.292061624649859</c:v>
                </c:pt>
                <c:pt idx="99">
                  <c:v>0.334932773109244</c:v>
                </c:pt>
                <c:pt idx="100">
                  <c:v>0.255047619047619</c:v>
                </c:pt>
                <c:pt idx="101">
                  <c:v>0.252764705882352</c:v>
                </c:pt>
                <c:pt idx="102">
                  <c:v>0.156985994397757</c:v>
                </c:pt>
                <c:pt idx="103">
                  <c:v>0.199406162464989</c:v>
                </c:pt>
                <c:pt idx="104">
                  <c:v>0.222829131652663</c:v>
                </c:pt>
              </c:numCache>
            </c:numRef>
          </c:yVal>
          <c:smooth val="0"/>
        </c:ser>
        <c:ser>
          <c:idx val="1"/>
          <c:order val="1"/>
          <c:tx>
            <c:strRef>
              <c:f>Sheet1!$C$1</c:f>
              <c:strCache>
                <c:ptCount val="1"/>
                <c:pt idx="0">
                  <c:v>Observations</c:v>
                </c:pt>
              </c:strCache>
            </c:strRef>
          </c:tx>
          <c:spPr>
            <a:ln w="47625">
              <a:noFill/>
            </a:ln>
            <a:effectLst/>
          </c:spPr>
          <c:marker>
            <c:symbol val="circle"/>
            <c:size val="11"/>
            <c:spPr>
              <a:solidFill>
                <a:srgbClr val="008000"/>
              </a:solidFill>
              <a:ln>
                <a:solidFill>
                  <a:srgbClr val="008000"/>
                </a:solidFill>
              </a:ln>
              <a:effectLst/>
            </c:spPr>
          </c:marker>
          <c:xVal>
            <c:numRef>
              <c:f>Sheet1!$A$2:$A$106</c:f>
              <c:numCache>
                <c:formatCode>General</c:formatCode>
                <c:ptCount val="105"/>
                <c:pt idx="0">
                  <c:v>0.0</c:v>
                </c:pt>
                <c:pt idx="1">
                  <c:v>0.0</c:v>
                </c:pt>
                <c:pt idx="3">
                  <c:v>0.186797684359732</c:v>
                </c:pt>
                <c:pt idx="4">
                  <c:v>-0.284578812360728</c:v>
                </c:pt>
                <c:pt idx="5">
                  <c:v>0.25848356591963</c:v>
                </c:pt>
                <c:pt idx="6">
                  <c:v>0.0265162280653588</c:v>
                </c:pt>
                <c:pt idx="7">
                  <c:v>0.24556348301924</c:v>
                </c:pt>
                <c:pt idx="8">
                  <c:v>-0.220214228848579</c:v>
                </c:pt>
                <c:pt idx="9">
                  <c:v>-0.396687048313164</c:v>
                </c:pt>
                <c:pt idx="10">
                  <c:v>-0.208749345816333</c:v>
                </c:pt>
                <c:pt idx="11">
                  <c:v>-0.182037556140385</c:v>
                </c:pt>
                <c:pt idx="12">
                  <c:v>0.3099219141739</c:v>
                </c:pt>
                <c:pt idx="13">
                  <c:v>0.157565958004967</c:v>
                </c:pt>
                <c:pt idx="14">
                  <c:v>0.393108351498294</c:v>
                </c:pt>
                <c:pt idx="15">
                  <c:v>-0.234810928636769</c:v>
                </c:pt>
                <c:pt idx="16">
                  <c:v>-0.374721241141304</c:v>
                </c:pt>
                <c:pt idx="17">
                  <c:v>0.0163158560411623</c:v>
                </c:pt>
                <c:pt idx="18">
                  <c:v>0.284309625245744</c:v>
                </c:pt>
                <c:pt idx="19">
                  <c:v>-0.000206312034754053</c:v>
                </c:pt>
                <c:pt idx="20">
                  <c:v>-0.398460666884511</c:v>
                </c:pt>
                <c:pt idx="21">
                  <c:v>0.168077264257007</c:v>
                </c:pt>
                <c:pt idx="22">
                  <c:v>-0.129131437931626</c:v>
                </c:pt>
                <c:pt idx="23">
                  <c:v>0.0499594585010326</c:v>
                </c:pt>
                <c:pt idx="24">
                  <c:v>-0.326007932585106</c:v>
                </c:pt>
                <c:pt idx="25">
                  <c:v>0.391418154796906</c:v>
                </c:pt>
                <c:pt idx="26">
                  <c:v>0.349132137780672</c:v>
                </c:pt>
                <c:pt idx="27">
                  <c:v>0.161275470852204</c:v>
                </c:pt>
                <c:pt idx="28">
                  <c:v>-0.0925606965702156</c:v>
                </c:pt>
                <c:pt idx="29">
                  <c:v>0.0284170821054109</c:v>
                </c:pt>
                <c:pt idx="30">
                  <c:v>-0.286802064079876</c:v>
                </c:pt>
                <c:pt idx="31">
                  <c:v>0.167915748306933</c:v>
                </c:pt>
                <c:pt idx="32">
                  <c:v>-0.370121741861454</c:v>
                </c:pt>
                <c:pt idx="33">
                  <c:v>-0.0589001547984063</c:v>
                </c:pt>
                <c:pt idx="34">
                  <c:v>-0.26059212051232</c:v>
                </c:pt>
                <c:pt idx="35">
                  <c:v>-0.110716896562323</c:v>
                </c:pt>
                <c:pt idx="36">
                  <c:v>-0.130780576374042</c:v>
                </c:pt>
                <c:pt idx="37">
                  <c:v>0.0397070409430358</c:v>
                </c:pt>
                <c:pt idx="38">
                  <c:v>-0.055599527142919</c:v>
                </c:pt>
                <c:pt idx="39">
                  <c:v>0.218103173409243</c:v>
                </c:pt>
                <c:pt idx="40">
                  <c:v>-0.392050534982977</c:v>
                </c:pt>
                <c:pt idx="41">
                  <c:v>-0.0156802841699212</c:v>
                </c:pt>
                <c:pt idx="42">
                  <c:v>-0.283556908505925</c:v>
                </c:pt>
                <c:pt idx="43">
                  <c:v>-0.0168354017954533</c:v>
                </c:pt>
                <c:pt idx="44">
                  <c:v>0.0200154441862653</c:v>
                </c:pt>
                <c:pt idx="45">
                  <c:v>-0.112367380805789</c:v>
                </c:pt>
                <c:pt idx="46">
                  <c:v>0.137730470099764</c:v>
                </c:pt>
                <c:pt idx="47">
                  <c:v>0.0278469069039896</c:v>
                </c:pt>
                <c:pt idx="48">
                  <c:v>0.0165657056984595</c:v>
                </c:pt>
                <c:pt idx="49">
                  <c:v>-0.273077253359094</c:v>
                </c:pt>
                <c:pt idx="50">
                  <c:v>0.0622615463505015</c:v>
                </c:pt>
                <c:pt idx="51">
                  <c:v>-0.195942215729491</c:v>
                </c:pt>
                <c:pt idx="52">
                  <c:v>-0.196609369842252</c:v>
                </c:pt>
                <c:pt idx="53">
                  <c:v>0.272536819345396</c:v>
                </c:pt>
                <c:pt idx="54">
                  <c:v>-0.0661020118894432</c:v>
                </c:pt>
                <c:pt idx="55">
                  <c:v>-0.197234056500924</c:v>
                </c:pt>
                <c:pt idx="56">
                  <c:v>-0.332600605110897</c:v>
                </c:pt>
                <c:pt idx="57">
                  <c:v>0.235321224204813</c:v>
                </c:pt>
                <c:pt idx="58">
                  <c:v>0.0658635697512682</c:v>
                </c:pt>
                <c:pt idx="59">
                  <c:v>0.00634471628395312</c:v>
                </c:pt>
                <c:pt idx="60">
                  <c:v>0.25618343207411</c:v>
                </c:pt>
                <c:pt idx="61">
                  <c:v>0.0588397906043864</c:v>
                </c:pt>
                <c:pt idx="62">
                  <c:v>-0.0612196111963032</c:v>
                </c:pt>
                <c:pt idx="63">
                  <c:v>-0.236128785909034</c:v>
                </c:pt>
                <c:pt idx="64">
                  <c:v>-0.0779915825116603</c:v>
                </c:pt>
                <c:pt idx="65">
                  <c:v>-0.00359853399591099</c:v>
                </c:pt>
                <c:pt idx="66">
                  <c:v>-0.277554655817115</c:v>
                </c:pt>
                <c:pt idx="67">
                  <c:v>0.253395655622092</c:v>
                </c:pt>
                <c:pt idx="68">
                  <c:v>-0.271824727629938</c:v>
                </c:pt>
                <c:pt idx="69">
                  <c:v>-0.187150332516569</c:v>
                </c:pt>
                <c:pt idx="70">
                  <c:v>0.392824286499351</c:v>
                </c:pt>
                <c:pt idx="71">
                  <c:v>0.228422824967413</c:v>
                </c:pt>
                <c:pt idx="72">
                  <c:v>-0.0552396102128556</c:v>
                </c:pt>
                <c:pt idx="73">
                  <c:v>0.00936098726277796</c:v>
                </c:pt>
                <c:pt idx="74">
                  <c:v>-0.217208311868093</c:v>
                </c:pt>
                <c:pt idx="75">
                  <c:v>0.161343879893367</c:v>
                </c:pt>
                <c:pt idx="76">
                  <c:v>-0.388456133202325</c:v>
                </c:pt>
                <c:pt idx="77">
                  <c:v>0.123221801749721</c:v>
                </c:pt>
                <c:pt idx="78">
                  <c:v>0.301165813479899</c:v>
                </c:pt>
                <c:pt idx="79">
                  <c:v>-0.286711015389925</c:v>
                </c:pt>
                <c:pt idx="80">
                  <c:v>-0.0890049106628141</c:v>
                </c:pt>
                <c:pt idx="81">
                  <c:v>-0.332739996038428</c:v>
                </c:pt>
                <c:pt idx="82">
                  <c:v>-0.063668736212192</c:v>
                </c:pt>
                <c:pt idx="83">
                  <c:v>-0.0862755390291907</c:v>
                </c:pt>
                <c:pt idx="84">
                  <c:v>-0.211308666328123</c:v>
                </c:pt>
                <c:pt idx="85">
                  <c:v>0.0702748602690919</c:v>
                </c:pt>
                <c:pt idx="86">
                  <c:v>0.106557274924228</c:v>
                </c:pt>
                <c:pt idx="87">
                  <c:v>0.278373560029321</c:v>
                </c:pt>
                <c:pt idx="88">
                  <c:v>-0.247686049756686</c:v>
                </c:pt>
                <c:pt idx="89">
                  <c:v>0.211416825014848</c:v>
                </c:pt>
                <c:pt idx="90">
                  <c:v>0.0546325889535232</c:v>
                </c:pt>
                <c:pt idx="91">
                  <c:v>0.126106951708538</c:v>
                </c:pt>
                <c:pt idx="92">
                  <c:v>0.177299998010154</c:v>
                </c:pt>
                <c:pt idx="93">
                  <c:v>-0.263762061054959</c:v>
                </c:pt>
                <c:pt idx="94">
                  <c:v>-0.281778400240591</c:v>
                </c:pt>
                <c:pt idx="95">
                  <c:v>0.259179879559465</c:v>
                </c:pt>
                <c:pt idx="96">
                  <c:v>0.257796768269043</c:v>
                </c:pt>
                <c:pt idx="97">
                  <c:v>0.378985137698197</c:v>
                </c:pt>
                <c:pt idx="98">
                  <c:v>-0.22767257267275</c:v>
                </c:pt>
                <c:pt idx="99">
                  <c:v>-0.398881504516289</c:v>
                </c:pt>
                <c:pt idx="100">
                  <c:v>0.227121642713692</c:v>
                </c:pt>
                <c:pt idx="101">
                  <c:v>-0.165134864493641</c:v>
                </c:pt>
                <c:pt idx="102">
                  <c:v>0.086387638690213</c:v>
                </c:pt>
                <c:pt idx="103">
                  <c:v>-0.335696350703058</c:v>
                </c:pt>
                <c:pt idx="104">
                  <c:v>0.387574838735691</c:v>
                </c:pt>
              </c:numCache>
            </c:numRef>
          </c:xVal>
          <c:yVal>
            <c:numRef>
              <c:f>Sheet1!$C$2:$C$106</c:f>
              <c:numCache>
                <c:formatCode>General</c:formatCode>
                <c:ptCount val="105"/>
                <c:pt idx="0">
                  <c:v>0.062</c:v>
                </c:pt>
                <c:pt idx="1">
                  <c:v>0.053</c:v>
                </c:pt>
              </c:numCache>
            </c:numRef>
          </c:yVal>
          <c:smooth val="0"/>
        </c:ser>
        <c:dLbls>
          <c:showLegendKey val="0"/>
          <c:showVal val="0"/>
          <c:showCatName val="0"/>
          <c:showSerName val="0"/>
          <c:showPercent val="0"/>
          <c:showBubbleSize val="0"/>
        </c:dLbls>
        <c:axId val="2141991912"/>
        <c:axId val="2141997624"/>
      </c:scatterChart>
      <c:valAx>
        <c:axId val="2141991912"/>
        <c:scaling>
          <c:orientation val="minMax"/>
          <c:max val="2.0"/>
          <c:min val="-2.0"/>
        </c:scaling>
        <c:delete val="0"/>
        <c:axPos val="b"/>
        <c:numFmt formatCode="General" sourceLinked="1"/>
        <c:majorTickMark val="out"/>
        <c:minorTickMark val="none"/>
        <c:tickLblPos val="none"/>
        <c:crossAx val="2141997624"/>
        <c:crosses val="autoZero"/>
        <c:crossBetween val="midCat"/>
      </c:valAx>
      <c:valAx>
        <c:axId val="2141997624"/>
        <c:scaling>
          <c:orientation val="minMax"/>
        </c:scaling>
        <c:delete val="0"/>
        <c:axPos val="l"/>
        <c:majorGridlines/>
        <c:numFmt formatCode="#,##0.0" sourceLinked="0"/>
        <c:majorTickMark val="out"/>
        <c:minorTickMark val="none"/>
        <c:tickLblPos val="nextTo"/>
        <c:txPr>
          <a:bodyPr/>
          <a:lstStyle/>
          <a:p>
            <a:pPr>
              <a:defRPr b="1" i="0"/>
            </a:pPr>
            <a:endParaRPr lang="en-US"/>
          </a:p>
        </c:txPr>
        <c:crossAx val="2141991912"/>
        <c:crossesAt val="-2.0"/>
        <c:crossBetween val="midCat"/>
        <c:majorUnit val="0.1"/>
      </c:valAx>
    </c:plotArea>
    <c:legend>
      <c:legendPos val="r"/>
      <c:layout>
        <c:manualLayout>
          <c:xMode val="edge"/>
          <c:yMode val="edge"/>
          <c:x val="0.678734655668612"/>
          <c:y val="0.592431816281971"/>
          <c:w val="0.261433573693059"/>
          <c:h val="0.257626249134417"/>
        </c:manualLayout>
      </c:layout>
      <c:overlay val="0"/>
      <c:spPr>
        <a:solidFill>
          <a:schemeClr val="bg1"/>
        </a:solidFill>
        <a:ln>
          <a:solidFill>
            <a:schemeClr val="tx1"/>
          </a:solidFill>
        </a:ln>
      </c:spPr>
      <c:txPr>
        <a:bodyPr/>
        <a:lstStyle/>
        <a:p>
          <a:pPr>
            <a:defRPr sz="2400" b="1" i="0"/>
          </a:pPr>
          <a:endParaRPr lang="en-US"/>
        </a:p>
      </c:txPr>
    </c:legend>
    <c:plotVisOnly val="1"/>
    <c:dispBlanksAs val="gap"/>
    <c:showDLblsOverMax val="0"/>
  </c:chart>
  <c:txPr>
    <a:bodyPr/>
    <a:lstStyle/>
    <a:p>
      <a:pPr>
        <a:defRPr sz="1800"/>
      </a:pPr>
      <a:endParaRPr lang="en-US"/>
    </a:p>
  </c:txPr>
  <c:externalData r:id="rId2">
    <c:autoUpdate val="0"/>
  </c:externalData>
  <c:userShapes r:id="rId3"/>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9022556390977"/>
          <c:y val="0.0802675585284281"/>
          <c:w val="0.828947368421053"/>
          <c:h val="0.752508361204013"/>
        </c:manualLayout>
      </c:layout>
      <c:scatterChart>
        <c:scatterStyle val="lineMarker"/>
        <c:varyColors val="0"/>
        <c:ser>
          <c:idx val="0"/>
          <c:order val="0"/>
          <c:tx>
            <c:strRef>
              <c:f>Sheet1!$B$1</c:f>
              <c:strCache>
                <c:ptCount val="1"/>
                <c:pt idx="0">
                  <c:v>Sea Level</c:v>
                </c:pt>
              </c:strCache>
            </c:strRef>
          </c:tx>
          <c:spPr>
            <a:ln w="31165">
              <a:solidFill>
                <a:srgbClr val="DD0806"/>
              </a:solidFill>
              <a:prstDash val="solid"/>
            </a:ln>
          </c:spPr>
          <c:marker>
            <c:symbol val="none"/>
          </c:marker>
          <c:xVal>
            <c:numRef>
              <c:f>Sheet1!$A$2:$A$813</c:f>
              <c:numCache>
                <c:formatCode>General</c:formatCode>
                <c:ptCount val="812"/>
                <c:pt idx="0">
                  <c:v>1992.9595</c:v>
                </c:pt>
                <c:pt idx="1">
                  <c:v>1992.9866</c:v>
                </c:pt>
                <c:pt idx="2">
                  <c:v>1993.0138</c:v>
                </c:pt>
                <c:pt idx="3">
                  <c:v>1993.0409</c:v>
                </c:pt>
                <c:pt idx="4">
                  <c:v>1993.0681</c:v>
                </c:pt>
                <c:pt idx="5">
                  <c:v>1993.0952</c:v>
                </c:pt>
                <c:pt idx="6">
                  <c:v>1993.1223</c:v>
                </c:pt>
                <c:pt idx="7">
                  <c:v>1993.1495</c:v>
                </c:pt>
                <c:pt idx="8">
                  <c:v>1993.1766</c:v>
                </c:pt>
                <c:pt idx="9">
                  <c:v>1993.2038</c:v>
                </c:pt>
                <c:pt idx="10">
                  <c:v>1993.2309</c:v>
                </c:pt>
                <c:pt idx="11">
                  <c:v>1993.2852</c:v>
                </c:pt>
                <c:pt idx="12">
                  <c:v>1993.3124</c:v>
                </c:pt>
                <c:pt idx="13">
                  <c:v>1993.3395</c:v>
                </c:pt>
                <c:pt idx="14">
                  <c:v>1993.3667</c:v>
                </c:pt>
                <c:pt idx="15">
                  <c:v>1993.3938</c:v>
                </c:pt>
                <c:pt idx="16">
                  <c:v>1993.421</c:v>
                </c:pt>
                <c:pt idx="17">
                  <c:v>1993.4481</c:v>
                </c:pt>
                <c:pt idx="18">
                  <c:v>1993.4753</c:v>
                </c:pt>
                <c:pt idx="19">
                  <c:v>1993.5024</c:v>
                </c:pt>
                <c:pt idx="20">
                  <c:v>1993.5296</c:v>
                </c:pt>
                <c:pt idx="21">
                  <c:v>1993.5839</c:v>
                </c:pt>
                <c:pt idx="22">
                  <c:v>1993.611</c:v>
                </c:pt>
                <c:pt idx="23">
                  <c:v>1993.6382</c:v>
                </c:pt>
                <c:pt idx="24">
                  <c:v>1993.6653</c:v>
                </c:pt>
                <c:pt idx="25">
                  <c:v>1993.6925</c:v>
                </c:pt>
                <c:pt idx="26">
                  <c:v>1993.7196</c:v>
                </c:pt>
                <c:pt idx="27">
                  <c:v>1993.7468</c:v>
                </c:pt>
                <c:pt idx="28">
                  <c:v>1993.7739</c:v>
                </c:pt>
                <c:pt idx="29">
                  <c:v>1993.801</c:v>
                </c:pt>
                <c:pt idx="30">
                  <c:v>1993.8553</c:v>
                </c:pt>
                <c:pt idx="31">
                  <c:v>1993.8825</c:v>
                </c:pt>
                <c:pt idx="32">
                  <c:v>1993.9096</c:v>
                </c:pt>
                <c:pt idx="33">
                  <c:v>1993.9368</c:v>
                </c:pt>
                <c:pt idx="34">
                  <c:v>1993.9639</c:v>
                </c:pt>
                <c:pt idx="35">
                  <c:v>1993.9911</c:v>
                </c:pt>
                <c:pt idx="36">
                  <c:v>1994.0182</c:v>
                </c:pt>
                <c:pt idx="37">
                  <c:v>1994.0454</c:v>
                </c:pt>
                <c:pt idx="38">
                  <c:v>1994.0725</c:v>
                </c:pt>
                <c:pt idx="39">
                  <c:v>1994.0997</c:v>
                </c:pt>
                <c:pt idx="40">
                  <c:v>1994.1268</c:v>
                </c:pt>
                <c:pt idx="41">
                  <c:v>1994.154</c:v>
                </c:pt>
                <c:pt idx="42">
                  <c:v>1994.1811</c:v>
                </c:pt>
                <c:pt idx="43">
                  <c:v>1994.2354</c:v>
                </c:pt>
                <c:pt idx="44">
                  <c:v>1994.2626</c:v>
                </c:pt>
                <c:pt idx="45">
                  <c:v>1994.2897</c:v>
                </c:pt>
                <c:pt idx="46">
                  <c:v>1994.3169</c:v>
                </c:pt>
                <c:pt idx="47">
                  <c:v>1994.344</c:v>
                </c:pt>
                <c:pt idx="48">
                  <c:v>1994.3712</c:v>
                </c:pt>
                <c:pt idx="49">
                  <c:v>1994.3983</c:v>
                </c:pt>
                <c:pt idx="50">
                  <c:v>1994.4255</c:v>
                </c:pt>
                <c:pt idx="51">
                  <c:v>1994.4526</c:v>
                </c:pt>
                <c:pt idx="52">
                  <c:v>1994.5069</c:v>
                </c:pt>
                <c:pt idx="53">
                  <c:v>1994.534</c:v>
                </c:pt>
                <c:pt idx="54">
                  <c:v>1994.5612</c:v>
                </c:pt>
                <c:pt idx="55">
                  <c:v>1994.5883</c:v>
                </c:pt>
                <c:pt idx="56">
                  <c:v>1994.6155</c:v>
                </c:pt>
                <c:pt idx="57">
                  <c:v>1994.6426</c:v>
                </c:pt>
                <c:pt idx="58">
                  <c:v>1994.6698</c:v>
                </c:pt>
                <c:pt idx="59">
                  <c:v>1994.6969</c:v>
                </c:pt>
                <c:pt idx="60">
                  <c:v>1994.7241</c:v>
                </c:pt>
                <c:pt idx="61">
                  <c:v>1994.7512</c:v>
                </c:pt>
                <c:pt idx="62">
                  <c:v>1994.7784</c:v>
                </c:pt>
                <c:pt idx="63">
                  <c:v>1994.8055</c:v>
                </c:pt>
                <c:pt idx="64">
                  <c:v>1994.8327</c:v>
                </c:pt>
                <c:pt idx="65">
                  <c:v>1994.887</c:v>
                </c:pt>
                <c:pt idx="66">
                  <c:v>1994.9141</c:v>
                </c:pt>
                <c:pt idx="67">
                  <c:v>1994.9413</c:v>
                </c:pt>
                <c:pt idx="68">
                  <c:v>1994.9684</c:v>
                </c:pt>
                <c:pt idx="69">
                  <c:v>1994.9956</c:v>
                </c:pt>
                <c:pt idx="70">
                  <c:v>1995.0227</c:v>
                </c:pt>
                <c:pt idx="71">
                  <c:v>1995.0499</c:v>
                </c:pt>
                <c:pt idx="72">
                  <c:v>1995.077</c:v>
                </c:pt>
                <c:pt idx="73">
                  <c:v>1995.1042</c:v>
                </c:pt>
                <c:pt idx="74">
                  <c:v>1995.1313</c:v>
                </c:pt>
                <c:pt idx="75">
                  <c:v>1995.1585</c:v>
                </c:pt>
                <c:pt idx="76">
                  <c:v>1995.2128</c:v>
                </c:pt>
                <c:pt idx="77">
                  <c:v>1995.2399</c:v>
                </c:pt>
                <c:pt idx="78">
                  <c:v>1995.267</c:v>
                </c:pt>
                <c:pt idx="79">
                  <c:v>1995.2942</c:v>
                </c:pt>
                <c:pt idx="80">
                  <c:v>1995.3213</c:v>
                </c:pt>
                <c:pt idx="81">
                  <c:v>1995.3756</c:v>
                </c:pt>
                <c:pt idx="82">
                  <c:v>1995.4028</c:v>
                </c:pt>
                <c:pt idx="83">
                  <c:v>1995.4299</c:v>
                </c:pt>
                <c:pt idx="84">
                  <c:v>1995.4571</c:v>
                </c:pt>
                <c:pt idx="85">
                  <c:v>1995.4842</c:v>
                </c:pt>
                <c:pt idx="86">
                  <c:v>1995.5385</c:v>
                </c:pt>
                <c:pt idx="87">
                  <c:v>1995.5657</c:v>
                </c:pt>
                <c:pt idx="88">
                  <c:v>1995.5928</c:v>
                </c:pt>
                <c:pt idx="89">
                  <c:v>1995.62</c:v>
                </c:pt>
                <c:pt idx="90">
                  <c:v>1995.6471</c:v>
                </c:pt>
                <c:pt idx="91">
                  <c:v>1995.6743</c:v>
                </c:pt>
                <c:pt idx="92">
                  <c:v>1995.7014</c:v>
                </c:pt>
                <c:pt idx="93">
                  <c:v>1995.7286</c:v>
                </c:pt>
                <c:pt idx="94">
                  <c:v>1995.7557</c:v>
                </c:pt>
                <c:pt idx="95">
                  <c:v>1995.7829</c:v>
                </c:pt>
                <c:pt idx="96">
                  <c:v>1995.8372</c:v>
                </c:pt>
                <c:pt idx="97">
                  <c:v>1995.8643</c:v>
                </c:pt>
                <c:pt idx="98">
                  <c:v>1995.8915</c:v>
                </c:pt>
                <c:pt idx="99">
                  <c:v>1995.9458</c:v>
                </c:pt>
                <c:pt idx="100">
                  <c:v>1995.9729</c:v>
                </c:pt>
                <c:pt idx="101">
                  <c:v>1996.0</c:v>
                </c:pt>
                <c:pt idx="102">
                  <c:v>1996.0272</c:v>
                </c:pt>
                <c:pt idx="103">
                  <c:v>1996.0543</c:v>
                </c:pt>
                <c:pt idx="104">
                  <c:v>1996.0815</c:v>
                </c:pt>
                <c:pt idx="105">
                  <c:v>1996.1086</c:v>
                </c:pt>
                <c:pt idx="106">
                  <c:v>1996.1629</c:v>
                </c:pt>
                <c:pt idx="107">
                  <c:v>1996.1901</c:v>
                </c:pt>
                <c:pt idx="108">
                  <c:v>1996.2172</c:v>
                </c:pt>
                <c:pt idx="109">
                  <c:v>1996.2444</c:v>
                </c:pt>
                <c:pt idx="110">
                  <c:v>1996.2715</c:v>
                </c:pt>
                <c:pt idx="111">
                  <c:v>1996.2987</c:v>
                </c:pt>
                <c:pt idx="112">
                  <c:v>1996.3258</c:v>
                </c:pt>
                <c:pt idx="113">
                  <c:v>1996.353</c:v>
                </c:pt>
                <c:pt idx="114">
                  <c:v>1996.3801</c:v>
                </c:pt>
                <c:pt idx="115">
                  <c:v>1996.4073</c:v>
                </c:pt>
                <c:pt idx="116">
                  <c:v>1996.4344</c:v>
                </c:pt>
                <c:pt idx="117">
                  <c:v>1996.4887</c:v>
                </c:pt>
                <c:pt idx="118">
                  <c:v>1996.5159</c:v>
                </c:pt>
                <c:pt idx="119">
                  <c:v>1996.543</c:v>
                </c:pt>
                <c:pt idx="120">
                  <c:v>1996.5702</c:v>
                </c:pt>
                <c:pt idx="121">
                  <c:v>1996.5973</c:v>
                </c:pt>
                <c:pt idx="122">
                  <c:v>1996.6245</c:v>
                </c:pt>
                <c:pt idx="123">
                  <c:v>1996.6516</c:v>
                </c:pt>
                <c:pt idx="124">
                  <c:v>1996.6788</c:v>
                </c:pt>
                <c:pt idx="125">
                  <c:v>1996.7059</c:v>
                </c:pt>
                <c:pt idx="126">
                  <c:v>1996.733</c:v>
                </c:pt>
                <c:pt idx="127">
                  <c:v>1996.7602</c:v>
                </c:pt>
                <c:pt idx="128">
                  <c:v>1996.8145</c:v>
                </c:pt>
                <c:pt idx="129">
                  <c:v>1996.8416</c:v>
                </c:pt>
                <c:pt idx="130">
                  <c:v>1996.8688</c:v>
                </c:pt>
                <c:pt idx="131">
                  <c:v>1996.8959</c:v>
                </c:pt>
                <c:pt idx="132">
                  <c:v>1996.9231</c:v>
                </c:pt>
                <c:pt idx="133">
                  <c:v>1996.9502</c:v>
                </c:pt>
                <c:pt idx="134">
                  <c:v>1996.9774</c:v>
                </c:pt>
                <c:pt idx="135">
                  <c:v>1997.0045</c:v>
                </c:pt>
                <c:pt idx="136">
                  <c:v>1997.0317</c:v>
                </c:pt>
                <c:pt idx="137">
                  <c:v>1997.0588</c:v>
                </c:pt>
                <c:pt idx="138">
                  <c:v>1997.086</c:v>
                </c:pt>
                <c:pt idx="139">
                  <c:v>1997.1403</c:v>
                </c:pt>
                <c:pt idx="140">
                  <c:v>1997.1674</c:v>
                </c:pt>
                <c:pt idx="141">
                  <c:v>1997.1946</c:v>
                </c:pt>
                <c:pt idx="142">
                  <c:v>1997.2217</c:v>
                </c:pt>
                <c:pt idx="143">
                  <c:v>1997.2489</c:v>
                </c:pt>
                <c:pt idx="144">
                  <c:v>1997.276</c:v>
                </c:pt>
                <c:pt idx="145">
                  <c:v>1997.3032</c:v>
                </c:pt>
                <c:pt idx="146">
                  <c:v>1997.3303</c:v>
                </c:pt>
                <c:pt idx="147">
                  <c:v>1997.3575</c:v>
                </c:pt>
                <c:pt idx="148">
                  <c:v>1997.3846</c:v>
                </c:pt>
                <c:pt idx="149">
                  <c:v>1997.4118</c:v>
                </c:pt>
                <c:pt idx="150">
                  <c:v>1997.466</c:v>
                </c:pt>
                <c:pt idx="151">
                  <c:v>1997.4932</c:v>
                </c:pt>
                <c:pt idx="152">
                  <c:v>1997.5203</c:v>
                </c:pt>
                <c:pt idx="153">
                  <c:v>1997.5475</c:v>
                </c:pt>
                <c:pt idx="154">
                  <c:v>1997.5746</c:v>
                </c:pt>
                <c:pt idx="155">
                  <c:v>1997.6289</c:v>
                </c:pt>
                <c:pt idx="156">
                  <c:v>1997.6561</c:v>
                </c:pt>
                <c:pt idx="157">
                  <c:v>1997.6832</c:v>
                </c:pt>
                <c:pt idx="158">
                  <c:v>1997.7104</c:v>
                </c:pt>
                <c:pt idx="159">
                  <c:v>1997.7375</c:v>
                </c:pt>
                <c:pt idx="160">
                  <c:v>1997.7918</c:v>
                </c:pt>
                <c:pt idx="161">
                  <c:v>1997.819</c:v>
                </c:pt>
                <c:pt idx="162">
                  <c:v>1997.8461</c:v>
                </c:pt>
                <c:pt idx="163">
                  <c:v>1997.8733</c:v>
                </c:pt>
                <c:pt idx="164">
                  <c:v>1997.9004</c:v>
                </c:pt>
                <c:pt idx="165">
                  <c:v>1997.9276</c:v>
                </c:pt>
                <c:pt idx="166">
                  <c:v>1997.9547</c:v>
                </c:pt>
                <c:pt idx="167">
                  <c:v>1997.9819</c:v>
                </c:pt>
                <c:pt idx="168">
                  <c:v>1998.009</c:v>
                </c:pt>
                <c:pt idx="169">
                  <c:v>1998.0362</c:v>
                </c:pt>
                <c:pt idx="170">
                  <c:v>1998.0905</c:v>
                </c:pt>
                <c:pt idx="171">
                  <c:v>1998.1176</c:v>
                </c:pt>
                <c:pt idx="172">
                  <c:v>1998.1448</c:v>
                </c:pt>
                <c:pt idx="173">
                  <c:v>1998.1719</c:v>
                </c:pt>
                <c:pt idx="174">
                  <c:v>1998.199</c:v>
                </c:pt>
                <c:pt idx="175">
                  <c:v>1998.2262</c:v>
                </c:pt>
                <c:pt idx="176">
                  <c:v>1998.2533</c:v>
                </c:pt>
                <c:pt idx="177">
                  <c:v>1998.2805</c:v>
                </c:pt>
                <c:pt idx="178">
                  <c:v>1998.3076</c:v>
                </c:pt>
                <c:pt idx="179">
                  <c:v>1998.3348</c:v>
                </c:pt>
                <c:pt idx="180">
                  <c:v>1998.3619</c:v>
                </c:pt>
                <c:pt idx="181">
                  <c:v>1998.4162</c:v>
                </c:pt>
                <c:pt idx="182">
                  <c:v>1998.4434</c:v>
                </c:pt>
                <c:pt idx="183">
                  <c:v>1998.4705</c:v>
                </c:pt>
                <c:pt idx="184">
                  <c:v>1998.4977</c:v>
                </c:pt>
                <c:pt idx="185">
                  <c:v>1998.5248</c:v>
                </c:pt>
                <c:pt idx="186">
                  <c:v>1998.552</c:v>
                </c:pt>
                <c:pt idx="187">
                  <c:v>1998.6063</c:v>
                </c:pt>
                <c:pt idx="188">
                  <c:v>1998.6334</c:v>
                </c:pt>
                <c:pt idx="189">
                  <c:v>1998.6606</c:v>
                </c:pt>
                <c:pt idx="190">
                  <c:v>1998.6877</c:v>
                </c:pt>
                <c:pt idx="191">
                  <c:v>1998.7149</c:v>
                </c:pt>
                <c:pt idx="192">
                  <c:v>1998.742</c:v>
                </c:pt>
                <c:pt idx="193">
                  <c:v>1998.7692</c:v>
                </c:pt>
                <c:pt idx="194">
                  <c:v>1998.8235</c:v>
                </c:pt>
                <c:pt idx="195">
                  <c:v>1998.8506</c:v>
                </c:pt>
                <c:pt idx="196">
                  <c:v>1998.8777</c:v>
                </c:pt>
                <c:pt idx="197">
                  <c:v>1998.9049</c:v>
                </c:pt>
                <c:pt idx="198">
                  <c:v>1998.932</c:v>
                </c:pt>
                <c:pt idx="199">
                  <c:v>1998.9592</c:v>
                </c:pt>
                <c:pt idx="200">
                  <c:v>1998.9863</c:v>
                </c:pt>
                <c:pt idx="201">
                  <c:v>1999.0135</c:v>
                </c:pt>
                <c:pt idx="202">
                  <c:v>1999.0406</c:v>
                </c:pt>
                <c:pt idx="203">
                  <c:v>1999.0949</c:v>
                </c:pt>
                <c:pt idx="204">
                  <c:v>1999.1221</c:v>
                </c:pt>
                <c:pt idx="205">
                  <c:v>1999.1492</c:v>
                </c:pt>
                <c:pt idx="206">
                  <c:v>1999.1764</c:v>
                </c:pt>
                <c:pt idx="207">
                  <c:v>1999.2035</c:v>
                </c:pt>
                <c:pt idx="208">
                  <c:v>1999.2307</c:v>
                </c:pt>
                <c:pt idx="209">
                  <c:v>1999.2578</c:v>
                </c:pt>
                <c:pt idx="210">
                  <c:v>1999.285</c:v>
                </c:pt>
                <c:pt idx="211">
                  <c:v>1999.3393</c:v>
                </c:pt>
                <c:pt idx="212">
                  <c:v>1999.3664</c:v>
                </c:pt>
                <c:pt idx="213">
                  <c:v>1999.3936</c:v>
                </c:pt>
                <c:pt idx="214">
                  <c:v>1999.4207</c:v>
                </c:pt>
                <c:pt idx="215">
                  <c:v>1999.4479</c:v>
                </c:pt>
                <c:pt idx="216">
                  <c:v>1999.475</c:v>
                </c:pt>
                <c:pt idx="217">
                  <c:v>1999.5022</c:v>
                </c:pt>
                <c:pt idx="218">
                  <c:v>1999.5293</c:v>
                </c:pt>
                <c:pt idx="219">
                  <c:v>1999.5565</c:v>
                </c:pt>
                <c:pt idx="220">
                  <c:v>1999.5836</c:v>
                </c:pt>
                <c:pt idx="221">
                  <c:v>1999.6107</c:v>
                </c:pt>
                <c:pt idx="222">
                  <c:v>1999.6379</c:v>
                </c:pt>
                <c:pt idx="223">
                  <c:v>1999.6922</c:v>
                </c:pt>
                <c:pt idx="224">
                  <c:v>1999.7193</c:v>
                </c:pt>
                <c:pt idx="225">
                  <c:v>1999.7465</c:v>
                </c:pt>
                <c:pt idx="226">
                  <c:v>1999.7736</c:v>
                </c:pt>
                <c:pt idx="227">
                  <c:v>1999.8008</c:v>
                </c:pt>
                <c:pt idx="228">
                  <c:v>1999.8279</c:v>
                </c:pt>
                <c:pt idx="229">
                  <c:v>1999.8551</c:v>
                </c:pt>
                <c:pt idx="230">
                  <c:v>1999.8822</c:v>
                </c:pt>
                <c:pt idx="231">
                  <c:v>1999.9094</c:v>
                </c:pt>
                <c:pt idx="232">
                  <c:v>1999.9637</c:v>
                </c:pt>
                <c:pt idx="233">
                  <c:v>1999.9908</c:v>
                </c:pt>
                <c:pt idx="234">
                  <c:v>2000.018</c:v>
                </c:pt>
                <c:pt idx="235">
                  <c:v>2000.0451</c:v>
                </c:pt>
                <c:pt idx="236">
                  <c:v>2000.0723</c:v>
                </c:pt>
                <c:pt idx="237">
                  <c:v>2000.0994</c:v>
                </c:pt>
                <c:pt idx="238">
                  <c:v>2000.1266</c:v>
                </c:pt>
                <c:pt idx="239">
                  <c:v>2000.1537</c:v>
                </c:pt>
                <c:pt idx="240">
                  <c:v>2000.1809</c:v>
                </c:pt>
                <c:pt idx="241">
                  <c:v>2000.208</c:v>
                </c:pt>
                <c:pt idx="242">
                  <c:v>2000.2352</c:v>
                </c:pt>
                <c:pt idx="243">
                  <c:v>2000.2895</c:v>
                </c:pt>
                <c:pt idx="244">
                  <c:v>2000.3166</c:v>
                </c:pt>
                <c:pt idx="245">
                  <c:v>2000.3437</c:v>
                </c:pt>
                <c:pt idx="246">
                  <c:v>2000.3709</c:v>
                </c:pt>
                <c:pt idx="247">
                  <c:v>2000.398</c:v>
                </c:pt>
                <c:pt idx="248">
                  <c:v>2000.4252</c:v>
                </c:pt>
                <c:pt idx="249">
                  <c:v>2000.4523</c:v>
                </c:pt>
                <c:pt idx="250">
                  <c:v>2000.4795</c:v>
                </c:pt>
                <c:pt idx="251">
                  <c:v>2000.5066</c:v>
                </c:pt>
                <c:pt idx="252">
                  <c:v>2000.5338</c:v>
                </c:pt>
                <c:pt idx="253">
                  <c:v>2000.5881</c:v>
                </c:pt>
                <c:pt idx="254">
                  <c:v>2000.6152</c:v>
                </c:pt>
                <c:pt idx="255">
                  <c:v>2000.6424</c:v>
                </c:pt>
                <c:pt idx="256">
                  <c:v>2000.6695</c:v>
                </c:pt>
                <c:pt idx="257">
                  <c:v>2000.6967</c:v>
                </c:pt>
                <c:pt idx="258">
                  <c:v>2000.7238</c:v>
                </c:pt>
                <c:pt idx="259">
                  <c:v>2000.751</c:v>
                </c:pt>
                <c:pt idx="260">
                  <c:v>2000.7781</c:v>
                </c:pt>
                <c:pt idx="261">
                  <c:v>2000.8053</c:v>
                </c:pt>
                <c:pt idx="262">
                  <c:v>2000.8596</c:v>
                </c:pt>
                <c:pt idx="263">
                  <c:v>2000.8867</c:v>
                </c:pt>
                <c:pt idx="264">
                  <c:v>2000.9139</c:v>
                </c:pt>
                <c:pt idx="265">
                  <c:v>2000.941</c:v>
                </c:pt>
                <c:pt idx="266">
                  <c:v>2000.9682</c:v>
                </c:pt>
                <c:pt idx="267">
                  <c:v>2000.9953</c:v>
                </c:pt>
                <c:pt idx="268">
                  <c:v>2001.0225</c:v>
                </c:pt>
                <c:pt idx="269">
                  <c:v>2001.0767</c:v>
                </c:pt>
                <c:pt idx="270">
                  <c:v>2001.1039</c:v>
                </c:pt>
                <c:pt idx="271">
                  <c:v>2001.131</c:v>
                </c:pt>
                <c:pt idx="272">
                  <c:v>2001.1582</c:v>
                </c:pt>
                <c:pt idx="273">
                  <c:v>2001.1853</c:v>
                </c:pt>
                <c:pt idx="274">
                  <c:v>2001.2125</c:v>
                </c:pt>
                <c:pt idx="275">
                  <c:v>2001.2396</c:v>
                </c:pt>
                <c:pt idx="276">
                  <c:v>2001.2668</c:v>
                </c:pt>
                <c:pt idx="277">
                  <c:v>2001.2939</c:v>
                </c:pt>
                <c:pt idx="278">
                  <c:v>2001.3211</c:v>
                </c:pt>
                <c:pt idx="279">
                  <c:v>2001.3482</c:v>
                </c:pt>
                <c:pt idx="280">
                  <c:v>2001.3754</c:v>
                </c:pt>
                <c:pt idx="281">
                  <c:v>2001.4025</c:v>
                </c:pt>
                <c:pt idx="282">
                  <c:v>2001.4297</c:v>
                </c:pt>
                <c:pt idx="283">
                  <c:v>2001.4568</c:v>
                </c:pt>
                <c:pt idx="284">
                  <c:v>2001.484</c:v>
                </c:pt>
                <c:pt idx="285">
                  <c:v>2001.5111</c:v>
                </c:pt>
                <c:pt idx="286">
                  <c:v>2001.5383</c:v>
                </c:pt>
                <c:pt idx="287">
                  <c:v>2001.5654</c:v>
                </c:pt>
                <c:pt idx="288">
                  <c:v>2001.5926</c:v>
                </c:pt>
                <c:pt idx="289">
                  <c:v>2001.6197</c:v>
                </c:pt>
                <c:pt idx="290">
                  <c:v>2001.6469</c:v>
                </c:pt>
                <c:pt idx="291">
                  <c:v>2001.674</c:v>
                </c:pt>
                <c:pt idx="292">
                  <c:v>2001.7012</c:v>
                </c:pt>
                <c:pt idx="293">
                  <c:v>2001.7283</c:v>
                </c:pt>
                <c:pt idx="294">
                  <c:v>2001.7555</c:v>
                </c:pt>
                <c:pt idx="295">
                  <c:v>2001.7826</c:v>
                </c:pt>
                <c:pt idx="296">
                  <c:v>2001.8097</c:v>
                </c:pt>
                <c:pt idx="297">
                  <c:v>2001.8369</c:v>
                </c:pt>
                <c:pt idx="298">
                  <c:v>2001.864</c:v>
                </c:pt>
                <c:pt idx="299">
                  <c:v>2001.8912</c:v>
                </c:pt>
                <c:pt idx="300">
                  <c:v>2001.9183</c:v>
                </c:pt>
                <c:pt idx="301">
                  <c:v>2001.9455</c:v>
                </c:pt>
                <c:pt idx="302">
                  <c:v>2001.9726</c:v>
                </c:pt>
                <c:pt idx="303">
                  <c:v>2001.9998</c:v>
                </c:pt>
                <c:pt idx="304">
                  <c:v>2002.0269</c:v>
                </c:pt>
                <c:pt idx="305">
                  <c:v>2002.0541</c:v>
                </c:pt>
                <c:pt idx="306">
                  <c:v>2002.0812</c:v>
                </c:pt>
                <c:pt idx="307">
                  <c:v>2002.1084</c:v>
                </c:pt>
                <c:pt idx="308">
                  <c:v>2002.1355</c:v>
                </c:pt>
                <c:pt idx="309">
                  <c:v>2002.1627</c:v>
                </c:pt>
                <c:pt idx="310">
                  <c:v>2002.1898</c:v>
                </c:pt>
                <c:pt idx="311">
                  <c:v>2002.217</c:v>
                </c:pt>
                <c:pt idx="312">
                  <c:v>2002.2441</c:v>
                </c:pt>
                <c:pt idx="313">
                  <c:v>2002.2713</c:v>
                </c:pt>
                <c:pt idx="314">
                  <c:v>2002.2984</c:v>
                </c:pt>
                <c:pt idx="315">
                  <c:v>2002.3256</c:v>
                </c:pt>
                <c:pt idx="316">
                  <c:v>2002.3527</c:v>
                </c:pt>
                <c:pt idx="317">
                  <c:v>2002.3799</c:v>
                </c:pt>
                <c:pt idx="318">
                  <c:v>2002.407</c:v>
                </c:pt>
                <c:pt idx="319">
                  <c:v>2002.4342</c:v>
                </c:pt>
                <c:pt idx="320">
                  <c:v>2002.4613</c:v>
                </c:pt>
                <c:pt idx="321">
                  <c:v>2002.4885</c:v>
                </c:pt>
                <c:pt idx="322">
                  <c:v>2002.5156</c:v>
                </c:pt>
                <c:pt idx="323">
                  <c:v>2002.5427</c:v>
                </c:pt>
                <c:pt idx="324">
                  <c:v>2002.5699</c:v>
                </c:pt>
                <c:pt idx="325">
                  <c:v>2002.597</c:v>
                </c:pt>
                <c:pt idx="326">
                  <c:v>2002.6242</c:v>
                </c:pt>
                <c:pt idx="327">
                  <c:v>2002.6513</c:v>
                </c:pt>
                <c:pt idx="328">
                  <c:v>2002.6785</c:v>
                </c:pt>
                <c:pt idx="329">
                  <c:v>2002.7056</c:v>
                </c:pt>
                <c:pt idx="330">
                  <c:v>2002.7328</c:v>
                </c:pt>
                <c:pt idx="331">
                  <c:v>2002.7599</c:v>
                </c:pt>
                <c:pt idx="332">
                  <c:v>2002.7871</c:v>
                </c:pt>
                <c:pt idx="333">
                  <c:v>2002.8142</c:v>
                </c:pt>
                <c:pt idx="334">
                  <c:v>2002.8414</c:v>
                </c:pt>
                <c:pt idx="335">
                  <c:v>2002.8685</c:v>
                </c:pt>
                <c:pt idx="336">
                  <c:v>2002.8957</c:v>
                </c:pt>
                <c:pt idx="337">
                  <c:v>2002.9228</c:v>
                </c:pt>
                <c:pt idx="338">
                  <c:v>2002.95</c:v>
                </c:pt>
                <c:pt idx="339">
                  <c:v>2002.9771</c:v>
                </c:pt>
                <c:pt idx="340">
                  <c:v>2003.0043</c:v>
                </c:pt>
                <c:pt idx="341">
                  <c:v>2003.0314</c:v>
                </c:pt>
                <c:pt idx="342">
                  <c:v>2003.0586</c:v>
                </c:pt>
                <c:pt idx="343">
                  <c:v>2003.0857</c:v>
                </c:pt>
                <c:pt idx="344">
                  <c:v>2003.1129</c:v>
                </c:pt>
                <c:pt idx="345">
                  <c:v>2003.14</c:v>
                </c:pt>
                <c:pt idx="346">
                  <c:v>2003.1672</c:v>
                </c:pt>
                <c:pt idx="347">
                  <c:v>2003.1943</c:v>
                </c:pt>
                <c:pt idx="348">
                  <c:v>2003.2214</c:v>
                </c:pt>
                <c:pt idx="349">
                  <c:v>2003.2486</c:v>
                </c:pt>
                <c:pt idx="350">
                  <c:v>2003.2757</c:v>
                </c:pt>
                <c:pt idx="351">
                  <c:v>2003.3029</c:v>
                </c:pt>
                <c:pt idx="352">
                  <c:v>2003.33</c:v>
                </c:pt>
                <c:pt idx="353">
                  <c:v>2003.3572</c:v>
                </c:pt>
                <c:pt idx="354">
                  <c:v>2003.3843</c:v>
                </c:pt>
                <c:pt idx="355">
                  <c:v>2003.4115</c:v>
                </c:pt>
                <c:pt idx="356">
                  <c:v>2003.4386</c:v>
                </c:pt>
                <c:pt idx="357">
                  <c:v>2003.4658</c:v>
                </c:pt>
                <c:pt idx="358">
                  <c:v>2003.4929</c:v>
                </c:pt>
                <c:pt idx="359">
                  <c:v>2003.5201</c:v>
                </c:pt>
                <c:pt idx="360">
                  <c:v>2003.5472</c:v>
                </c:pt>
                <c:pt idx="361">
                  <c:v>2003.5744</c:v>
                </c:pt>
                <c:pt idx="362">
                  <c:v>2003.6015</c:v>
                </c:pt>
                <c:pt idx="363">
                  <c:v>2003.6287</c:v>
                </c:pt>
                <c:pt idx="364">
                  <c:v>2003.6558</c:v>
                </c:pt>
                <c:pt idx="365">
                  <c:v>2003.683</c:v>
                </c:pt>
                <c:pt idx="366">
                  <c:v>2003.7101</c:v>
                </c:pt>
                <c:pt idx="367">
                  <c:v>2003.7373</c:v>
                </c:pt>
                <c:pt idx="368">
                  <c:v>2003.7644</c:v>
                </c:pt>
                <c:pt idx="369">
                  <c:v>2003.7916</c:v>
                </c:pt>
                <c:pt idx="370">
                  <c:v>2003.8187</c:v>
                </c:pt>
                <c:pt idx="371">
                  <c:v>2003.8459</c:v>
                </c:pt>
                <c:pt idx="372">
                  <c:v>2003.873</c:v>
                </c:pt>
                <c:pt idx="373">
                  <c:v>2003.9273</c:v>
                </c:pt>
                <c:pt idx="374">
                  <c:v>2003.9544</c:v>
                </c:pt>
                <c:pt idx="375">
                  <c:v>2003.9816</c:v>
                </c:pt>
                <c:pt idx="376">
                  <c:v>2004.0087</c:v>
                </c:pt>
                <c:pt idx="377">
                  <c:v>2004.0359</c:v>
                </c:pt>
                <c:pt idx="378">
                  <c:v>2004.063</c:v>
                </c:pt>
                <c:pt idx="379">
                  <c:v>2004.0902</c:v>
                </c:pt>
                <c:pt idx="380">
                  <c:v>2004.1173</c:v>
                </c:pt>
                <c:pt idx="381">
                  <c:v>2004.1445</c:v>
                </c:pt>
                <c:pt idx="382">
                  <c:v>2004.1716</c:v>
                </c:pt>
                <c:pt idx="383">
                  <c:v>2004.1988</c:v>
                </c:pt>
                <c:pt idx="384">
                  <c:v>2004.2259</c:v>
                </c:pt>
                <c:pt idx="385">
                  <c:v>2004.2531</c:v>
                </c:pt>
                <c:pt idx="386">
                  <c:v>2004.2802</c:v>
                </c:pt>
                <c:pt idx="387">
                  <c:v>2004.3074</c:v>
                </c:pt>
                <c:pt idx="388">
                  <c:v>2004.3345</c:v>
                </c:pt>
                <c:pt idx="389">
                  <c:v>2004.3617</c:v>
                </c:pt>
                <c:pt idx="390">
                  <c:v>2004.3888</c:v>
                </c:pt>
                <c:pt idx="391">
                  <c:v>2004.416</c:v>
                </c:pt>
                <c:pt idx="392">
                  <c:v>2004.4431</c:v>
                </c:pt>
                <c:pt idx="393">
                  <c:v>2004.4703</c:v>
                </c:pt>
                <c:pt idx="394">
                  <c:v>2004.4974</c:v>
                </c:pt>
                <c:pt idx="395">
                  <c:v>2004.5246</c:v>
                </c:pt>
                <c:pt idx="396">
                  <c:v>2004.5517</c:v>
                </c:pt>
                <c:pt idx="397">
                  <c:v>2004.5789</c:v>
                </c:pt>
                <c:pt idx="398">
                  <c:v>2004.606</c:v>
                </c:pt>
                <c:pt idx="399">
                  <c:v>2004.6332</c:v>
                </c:pt>
                <c:pt idx="400">
                  <c:v>2004.6603</c:v>
                </c:pt>
                <c:pt idx="401">
                  <c:v>2004.6874</c:v>
                </c:pt>
                <c:pt idx="402">
                  <c:v>2004.7146</c:v>
                </c:pt>
                <c:pt idx="403">
                  <c:v>2004.7417</c:v>
                </c:pt>
                <c:pt idx="404">
                  <c:v>2004.7689</c:v>
                </c:pt>
                <c:pt idx="405">
                  <c:v>2004.796</c:v>
                </c:pt>
                <c:pt idx="406">
                  <c:v>2004.8232</c:v>
                </c:pt>
                <c:pt idx="407">
                  <c:v>2004.8503</c:v>
                </c:pt>
                <c:pt idx="408">
                  <c:v>2004.8775</c:v>
                </c:pt>
                <c:pt idx="409">
                  <c:v>2004.9046</c:v>
                </c:pt>
                <c:pt idx="410">
                  <c:v>2004.9318</c:v>
                </c:pt>
                <c:pt idx="411">
                  <c:v>2004.9589</c:v>
                </c:pt>
                <c:pt idx="412">
                  <c:v>2004.9861</c:v>
                </c:pt>
                <c:pt idx="413">
                  <c:v>2005.0132</c:v>
                </c:pt>
                <c:pt idx="414">
                  <c:v>2005.0404</c:v>
                </c:pt>
                <c:pt idx="415">
                  <c:v>2005.0675</c:v>
                </c:pt>
                <c:pt idx="416">
                  <c:v>2005.0947</c:v>
                </c:pt>
                <c:pt idx="417">
                  <c:v>2005.1218</c:v>
                </c:pt>
                <c:pt idx="418">
                  <c:v>2005.149</c:v>
                </c:pt>
                <c:pt idx="419">
                  <c:v>2005.1761</c:v>
                </c:pt>
                <c:pt idx="420">
                  <c:v>2005.2033</c:v>
                </c:pt>
                <c:pt idx="421">
                  <c:v>2005.2304</c:v>
                </c:pt>
                <c:pt idx="422">
                  <c:v>2005.2576</c:v>
                </c:pt>
                <c:pt idx="423">
                  <c:v>2005.2847</c:v>
                </c:pt>
                <c:pt idx="424">
                  <c:v>2005.3119</c:v>
                </c:pt>
                <c:pt idx="425">
                  <c:v>2005.339</c:v>
                </c:pt>
                <c:pt idx="426">
                  <c:v>2005.3662</c:v>
                </c:pt>
                <c:pt idx="427">
                  <c:v>2005.3933</c:v>
                </c:pt>
                <c:pt idx="428">
                  <c:v>2005.4204</c:v>
                </c:pt>
                <c:pt idx="429">
                  <c:v>2005.4476</c:v>
                </c:pt>
                <c:pt idx="430">
                  <c:v>2005.4747</c:v>
                </c:pt>
                <c:pt idx="431">
                  <c:v>2005.5019</c:v>
                </c:pt>
                <c:pt idx="432">
                  <c:v>2005.529</c:v>
                </c:pt>
                <c:pt idx="433">
                  <c:v>2005.5562</c:v>
                </c:pt>
                <c:pt idx="434">
                  <c:v>2005.5833</c:v>
                </c:pt>
                <c:pt idx="435">
                  <c:v>2005.6105</c:v>
                </c:pt>
                <c:pt idx="436">
                  <c:v>2005.6376</c:v>
                </c:pt>
                <c:pt idx="437">
                  <c:v>2005.6648</c:v>
                </c:pt>
                <c:pt idx="438">
                  <c:v>2005.6919</c:v>
                </c:pt>
                <c:pt idx="439">
                  <c:v>2005.7734</c:v>
                </c:pt>
                <c:pt idx="440">
                  <c:v>2005.8005</c:v>
                </c:pt>
                <c:pt idx="441">
                  <c:v>2005.8277</c:v>
                </c:pt>
                <c:pt idx="442">
                  <c:v>2005.8548</c:v>
                </c:pt>
                <c:pt idx="443">
                  <c:v>2005.882</c:v>
                </c:pt>
                <c:pt idx="444">
                  <c:v>2005.9091</c:v>
                </c:pt>
                <c:pt idx="445">
                  <c:v>2005.9363</c:v>
                </c:pt>
                <c:pt idx="446">
                  <c:v>2005.9634</c:v>
                </c:pt>
                <c:pt idx="447">
                  <c:v>2005.9906</c:v>
                </c:pt>
                <c:pt idx="448">
                  <c:v>2006.0177</c:v>
                </c:pt>
                <c:pt idx="449">
                  <c:v>2006.0449</c:v>
                </c:pt>
                <c:pt idx="450">
                  <c:v>2006.072</c:v>
                </c:pt>
                <c:pt idx="451">
                  <c:v>2006.0992</c:v>
                </c:pt>
                <c:pt idx="452">
                  <c:v>2006.1263</c:v>
                </c:pt>
                <c:pt idx="453">
                  <c:v>2006.1534</c:v>
                </c:pt>
                <c:pt idx="454">
                  <c:v>2006.1806</c:v>
                </c:pt>
                <c:pt idx="455">
                  <c:v>2006.2077</c:v>
                </c:pt>
                <c:pt idx="456">
                  <c:v>2006.2349</c:v>
                </c:pt>
                <c:pt idx="457">
                  <c:v>2006.262</c:v>
                </c:pt>
                <c:pt idx="458">
                  <c:v>2006.2892</c:v>
                </c:pt>
                <c:pt idx="459">
                  <c:v>2006.3163</c:v>
                </c:pt>
                <c:pt idx="460">
                  <c:v>2006.3435</c:v>
                </c:pt>
                <c:pt idx="461">
                  <c:v>2006.3706</c:v>
                </c:pt>
                <c:pt idx="462">
                  <c:v>2006.3978</c:v>
                </c:pt>
                <c:pt idx="463">
                  <c:v>2006.4249</c:v>
                </c:pt>
                <c:pt idx="464">
                  <c:v>2006.4521</c:v>
                </c:pt>
                <c:pt idx="465">
                  <c:v>2006.4792</c:v>
                </c:pt>
                <c:pt idx="466">
                  <c:v>2006.5064</c:v>
                </c:pt>
                <c:pt idx="467">
                  <c:v>2006.5335</c:v>
                </c:pt>
                <c:pt idx="468">
                  <c:v>2006.5607</c:v>
                </c:pt>
                <c:pt idx="469">
                  <c:v>2006.5878</c:v>
                </c:pt>
                <c:pt idx="470">
                  <c:v>2006.615</c:v>
                </c:pt>
                <c:pt idx="471">
                  <c:v>2006.6421</c:v>
                </c:pt>
                <c:pt idx="472">
                  <c:v>2006.6693</c:v>
                </c:pt>
                <c:pt idx="473">
                  <c:v>2006.6964</c:v>
                </c:pt>
                <c:pt idx="474">
                  <c:v>2006.7236</c:v>
                </c:pt>
                <c:pt idx="475">
                  <c:v>2006.7507</c:v>
                </c:pt>
                <c:pt idx="476">
                  <c:v>2006.7779</c:v>
                </c:pt>
                <c:pt idx="477">
                  <c:v>2006.805</c:v>
                </c:pt>
                <c:pt idx="478">
                  <c:v>2006.8864</c:v>
                </c:pt>
                <c:pt idx="479">
                  <c:v>2006.9136</c:v>
                </c:pt>
                <c:pt idx="480">
                  <c:v>2006.9407</c:v>
                </c:pt>
                <c:pt idx="481">
                  <c:v>2006.9679</c:v>
                </c:pt>
                <c:pt idx="482">
                  <c:v>2006.995</c:v>
                </c:pt>
                <c:pt idx="483">
                  <c:v>2007.0222</c:v>
                </c:pt>
                <c:pt idx="484">
                  <c:v>2007.0493</c:v>
                </c:pt>
                <c:pt idx="485">
                  <c:v>2007.0765</c:v>
                </c:pt>
                <c:pt idx="486">
                  <c:v>2007.1036</c:v>
                </c:pt>
                <c:pt idx="487">
                  <c:v>2007.1308</c:v>
                </c:pt>
                <c:pt idx="488">
                  <c:v>2007.1579</c:v>
                </c:pt>
                <c:pt idx="489">
                  <c:v>2007.1851</c:v>
                </c:pt>
                <c:pt idx="490">
                  <c:v>2007.2122</c:v>
                </c:pt>
                <c:pt idx="491">
                  <c:v>2007.2394</c:v>
                </c:pt>
                <c:pt idx="492">
                  <c:v>2007.2665</c:v>
                </c:pt>
                <c:pt idx="493">
                  <c:v>2007.2937</c:v>
                </c:pt>
                <c:pt idx="494">
                  <c:v>2007.3208</c:v>
                </c:pt>
                <c:pt idx="495">
                  <c:v>2007.348</c:v>
                </c:pt>
                <c:pt idx="496">
                  <c:v>2007.3751</c:v>
                </c:pt>
                <c:pt idx="497">
                  <c:v>2007.4023</c:v>
                </c:pt>
                <c:pt idx="498">
                  <c:v>2007.4294</c:v>
                </c:pt>
                <c:pt idx="499">
                  <c:v>2007.4566</c:v>
                </c:pt>
                <c:pt idx="500">
                  <c:v>2007.4837</c:v>
                </c:pt>
                <c:pt idx="501">
                  <c:v>2007.5109</c:v>
                </c:pt>
                <c:pt idx="502">
                  <c:v>2007.538</c:v>
                </c:pt>
                <c:pt idx="503">
                  <c:v>2007.5651</c:v>
                </c:pt>
                <c:pt idx="504">
                  <c:v>2007.5923</c:v>
                </c:pt>
                <c:pt idx="505">
                  <c:v>2007.6194</c:v>
                </c:pt>
                <c:pt idx="506">
                  <c:v>2007.6466</c:v>
                </c:pt>
                <c:pt idx="507">
                  <c:v>2007.6737</c:v>
                </c:pt>
                <c:pt idx="508">
                  <c:v>2007.7009</c:v>
                </c:pt>
                <c:pt idx="509">
                  <c:v>2007.728</c:v>
                </c:pt>
                <c:pt idx="510">
                  <c:v>2007.7552</c:v>
                </c:pt>
                <c:pt idx="511">
                  <c:v>2007.7823</c:v>
                </c:pt>
                <c:pt idx="512">
                  <c:v>2007.8095</c:v>
                </c:pt>
                <c:pt idx="513">
                  <c:v>2007.8366</c:v>
                </c:pt>
                <c:pt idx="514">
                  <c:v>2007.8638</c:v>
                </c:pt>
                <c:pt idx="515">
                  <c:v>2007.8909</c:v>
                </c:pt>
                <c:pt idx="516">
                  <c:v>2007.9181</c:v>
                </c:pt>
                <c:pt idx="517">
                  <c:v>2007.9452</c:v>
                </c:pt>
                <c:pt idx="518">
                  <c:v>2007.9724</c:v>
                </c:pt>
                <c:pt idx="519">
                  <c:v>2007.9995</c:v>
                </c:pt>
                <c:pt idx="520">
                  <c:v>2008.0267</c:v>
                </c:pt>
                <c:pt idx="521">
                  <c:v>2008.0538</c:v>
                </c:pt>
                <c:pt idx="522">
                  <c:v>2008.081</c:v>
                </c:pt>
                <c:pt idx="523">
                  <c:v>2008.1081</c:v>
                </c:pt>
                <c:pt idx="524">
                  <c:v>2008.1353</c:v>
                </c:pt>
                <c:pt idx="525">
                  <c:v>2008.1624</c:v>
                </c:pt>
                <c:pt idx="526">
                  <c:v>2008.1896</c:v>
                </c:pt>
                <c:pt idx="527">
                  <c:v>2008.2167</c:v>
                </c:pt>
                <c:pt idx="528">
                  <c:v>2008.2439</c:v>
                </c:pt>
                <c:pt idx="529">
                  <c:v>2008.271</c:v>
                </c:pt>
                <c:pt idx="530">
                  <c:v>2008.2981</c:v>
                </c:pt>
                <c:pt idx="531">
                  <c:v>2008.3253</c:v>
                </c:pt>
                <c:pt idx="532">
                  <c:v>2008.3796</c:v>
                </c:pt>
                <c:pt idx="533">
                  <c:v>2008.4067</c:v>
                </c:pt>
                <c:pt idx="534">
                  <c:v>2008.4339</c:v>
                </c:pt>
                <c:pt idx="535">
                  <c:v>2008.461</c:v>
                </c:pt>
                <c:pt idx="536">
                  <c:v>2008.4882</c:v>
                </c:pt>
                <c:pt idx="537">
                  <c:v>2008.5153</c:v>
                </c:pt>
                <c:pt idx="538">
                  <c:v>2008.5425</c:v>
                </c:pt>
                <c:pt idx="539">
                  <c:v>2008.5696</c:v>
                </c:pt>
                <c:pt idx="540">
                  <c:v>2008.5968</c:v>
                </c:pt>
                <c:pt idx="541">
                  <c:v>2008.6239</c:v>
                </c:pt>
                <c:pt idx="542">
                  <c:v>2008.6511</c:v>
                </c:pt>
                <c:pt idx="543">
                  <c:v>2008.6782</c:v>
                </c:pt>
                <c:pt idx="544">
                  <c:v>2008.7054</c:v>
                </c:pt>
                <c:pt idx="545">
                  <c:v>2008.7325</c:v>
                </c:pt>
                <c:pt idx="546">
                  <c:v>2008.7597</c:v>
                </c:pt>
                <c:pt idx="547">
                  <c:v>2008.7868</c:v>
                </c:pt>
                <c:pt idx="548">
                  <c:v>2008.814</c:v>
                </c:pt>
                <c:pt idx="549">
                  <c:v>2008.8411</c:v>
                </c:pt>
                <c:pt idx="550">
                  <c:v>2008.8683</c:v>
                </c:pt>
                <c:pt idx="551">
                  <c:v>2008.8954</c:v>
                </c:pt>
                <c:pt idx="552">
                  <c:v>2008.9226</c:v>
                </c:pt>
                <c:pt idx="553">
                  <c:v>2008.9497</c:v>
                </c:pt>
                <c:pt idx="554">
                  <c:v>2008.9769</c:v>
                </c:pt>
                <c:pt idx="555">
                  <c:v>2009.004</c:v>
                </c:pt>
                <c:pt idx="556">
                  <c:v>2009.0311</c:v>
                </c:pt>
                <c:pt idx="557">
                  <c:v>2009.0583</c:v>
                </c:pt>
                <c:pt idx="558">
                  <c:v>2009.0854</c:v>
                </c:pt>
                <c:pt idx="559">
                  <c:v>2009.1126</c:v>
                </c:pt>
                <c:pt idx="560">
                  <c:v>2009.1397</c:v>
                </c:pt>
                <c:pt idx="561">
                  <c:v>2009.1669</c:v>
                </c:pt>
                <c:pt idx="562">
                  <c:v>2009.194</c:v>
                </c:pt>
                <c:pt idx="563">
                  <c:v>2009.2212</c:v>
                </c:pt>
                <c:pt idx="564">
                  <c:v>2009.2483</c:v>
                </c:pt>
                <c:pt idx="565">
                  <c:v>2009.2755</c:v>
                </c:pt>
                <c:pt idx="566">
                  <c:v>2009.3026</c:v>
                </c:pt>
                <c:pt idx="567">
                  <c:v>2009.3298</c:v>
                </c:pt>
                <c:pt idx="568">
                  <c:v>2009.3569</c:v>
                </c:pt>
                <c:pt idx="569">
                  <c:v>2009.3841</c:v>
                </c:pt>
                <c:pt idx="570">
                  <c:v>2009.4112</c:v>
                </c:pt>
                <c:pt idx="571">
                  <c:v>2009.4384</c:v>
                </c:pt>
                <c:pt idx="572">
                  <c:v>2009.4655</c:v>
                </c:pt>
                <c:pt idx="573">
                  <c:v>2009.4927</c:v>
                </c:pt>
                <c:pt idx="574">
                  <c:v>2009.5198</c:v>
                </c:pt>
                <c:pt idx="575">
                  <c:v>2009.547</c:v>
                </c:pt>
                <c:pt idx="576">
                  <c:v>2009.5741</c:v>
                </c:pt>
                <c:pt idx="577">
                  <c:v>2009.6013</c:v>
                </c:pt>
                <c:pt idx="578">
                  <c:v>2009.6284</c:v>
                </c:pt>
                <c:pt idx="579">
                  <c:v>2009.6556</c:v>
                </c:pt>
                <c:pt idx="580">
                  <c:v>2009.6827</c:v>
                </c:pt>
                <c:pt idx="581">
                  <c:v>2009.7099</c:v>
                </c:pt>
                <c:pt idx="582">
                  <c:v>2009.737</c:v>
                </c:pt>
                <c:pt idx="583">
                  <c:v>2009.7642</c:v>
                </c:pt>
                <c:pt idx="584">
                  <c:v>2009.7913</c:v>
                </c:pt>
                <c:pt idx="585">
                  <c:v>2009.8184</c:v>
                </c:pt>
                <c:pt idx="586">
                  <c:v>2009.8456</c:v>
                </c:pt>
                <c:pt idx="587">
                  <c:v>2009.8727</c:v>
                </c:pt>
                <c:pt idx="588">
                  <c:v>2009.8999</c:v>
                </c:pt>
                <c:pt idx="589">
                  <c:v>2009.927</c:v>
                </c:pt>
                <c:pt idx="590">
                  <c:v>2009.9542</c:v>
                </c:pt>
                <c:pt idx="591">
                  <c:v>2009.9813</c:v>
                </c:pt>
                <c:pt idx="592">
                  <c:v>2010.0085</c:v>
                </c:pt>
                <c:pt idx="593">
                  <c:v>2010.0356</c:v>
                </c:pt>
                <c:pt idx="594">
                  <c:v>2010.0628</c:v>
                </c:pt>
                <c:pt idx="595">
                  <c:v>2010.0899</c:v>
                </c:pt>
                <c:pt idx="596">
                  <c:v>2010.1171</c:v>
                </c:pt>
                <c:pt idx="597">
                  <c:v>2010.1442</c:v>
                </c:pt>
                <c:pt idx="598">
                  <c:v>2010.1714</c:v>
                </c:pt>
                <c:pt idx="599">
                  <c:v>2010.1985</c:v>
                </c:pt>
                <c:pt idx="600">
                  <c:v>2010.2257</c:v>
                </c:pt>
                <c:pt idx="601">
                  <c:v>2010.2528</c:v>
                </c:pt>
                <c:pt idx="602">
                  <c:v>2010.28</c:v>
                </c:pt>
                <c:pt idx="603">
                  <c:v>2010.3071</c:v>
                </c:pt>
                <c:pt idx="604">
                  <c:v>2010.3343</c:v>
                </c:pt>
                <c:pt idx="605">
                  <c:v>2010.3614</c:v>
                </c:pt>
                <c:pt idx="606">
                  <c:v>2010.3886</c:v>
                </c:pt>
                <c:pt idx="607">
                  <c:v>2010.4157</c:v>
                </c:pt>
                <c:pt idx="608">
                  <c:v>2010.4429</c:v>
                </c:pt>
                <c:pt idx="609">
                  <c:v>2010.47</c:v>
                </c:pt>
                <c:pt idx="610">
                  <c:v>2010.4971</c:v>
                </c:pt>
                <c:pt idx="611">
                  <c:v>2010.5243</c:v>
                </c:pt>
                <c:pt idx="612">
                  <c:v>2010.5514</c:v>
                </c:pt>
                <c:pt idx="613">
                  <c:v>2010.5786</c:v>
                </c:pt>
                <c:pt idx="614">
                  <c:v>2010.6057</c:v>
                </c:pt>
                <c:pt idx="615">
                  <c:v>2010.6329</c:v>
                </c:pt>
                <c:pt idx="616">
                  <c:v>2010.66</c:v>
                </c:pt>
                <c:pt idx="617">
                  <c:v>2010.6872</c:v>
                </c:pt>
                <c:pt idx="618">
                  <c:v>2010.7143</c:v>
                </c:pt>
                <c:pt idx="619">
                  <c:v>2010.7415</c:v>
                </c:pt>
                <c:pt idx="620">
                  <c:v>2010.7686</c:v>
                </c:pt>
                <c:pt idx="621">
                  <c:v>2010.7958</c:v>
                </c:pt>
                <c:pt idx="622">
                  <c:v>2010.8229</c:v>
                </c:pt>
                <c:pt idx="623">
                  <c:v>2010.8501</c:v>
                </c:pt>
                <c:pt idx="624">
                  <c:v>2010.8772</c:v>
                </c:pt>
                <c:pt idx="625">
                  <c:v>2010.9044</c:v>
                </c:pt>
                <c:pt idx="626">
                  <c:v>2010.9315</c:v>
                </c:pt>
                <c:pt idx="627">
                  <c:v>2010.9587</c:v>
                </c:pt>
                <c:pt idx="628">
                  <c:v>2010.9858</c:v>
                </c:pt>
                <c:pt idx="629">
                  <c:v>2011.013</c:v>
                </c:pt>
                <c:pt idx="630">
                  <c:v>2011.0401</c:v>
                </c:pt>
                <c:pt idx="631">
                  <c:v>2011.0673</c:v>
                </c:pt>
                <c:pt idx="632">
                  <c:v>2011.0944</c:v>
                </c:pt>
                <c:pt idx="633">
                  <c:v>2011.1216</c:v>
                </c:pt>
                <c:pt idx="634">
                  <c:v>2011.1487</c:v>
                </c:pt>
                <c:pt idx="635">
                  <c:v>2011.1759</c:v>
                </c:pt>
                <c:pt idx="636">
                  <c:v>2011.203</c:v>
                </c:pt>
                <c:pt idx="637">
                  <c:v>2011.2301</c:v>
                </c:pt>
                <c:pt idx="638">
                  <c:v>2011.2573</c:v>
                </c:pt>
                <c:pt idx="639">
                  <c:v>2011.2844</c:v>
                </c:pt>
                <c:pt idx="640">
                  <c:v>2011.3116</c:v>
                </c:pt>
                <c:pt idx="641">
                  <c:v>2011.3387</c:v>
                </c:pt>
                <c:pt idx="642">
                  <c:v>2011.3659</c:v>
                </c:pt>
                <c:pt idx="643">
                  <c:v>2011.393</c:v>
                </c:pt>
                <c:pt idx="644">
                  <c:v>2011.4202</c:v>
                </c:pt>
                <c:pt idx="645">
                  <c:v>2011.4473</c:v>
                </c:pt>
                <c:pt idx="646">
                  <c:v>2011.4745</c:v>
                </c:pt>
                <c:pt idx="647">
                  <c:v>2011.5016</c:v>
                </c:pt>
                <c:pt idx="648">
                  <c:v>2011.5288</c:v>
                </c:pt>
                <c:pt idx="649">
                  <c:v>2011.5559</c:v>
                </c:pt>
                <c:pt idx="650">
                  <c:v>2011.5831</c:v>
                </c:pt>
                <c:pt idx="651">
                  <c:v>2011.6102</c:v>
                </c:pt>
                <c:pt idx="652">
                  <c:v>2011.6374</c:v>
                </c:pt>
                <c:pt idx="653">
                  <c:v>2011.6645</c:v>
                </c:pt>
                <c:pt idx="654">
                  <c:v>2011.6917</c:v>
                </c:pt>
                <c:pt idx="655">
                  <c:v>2011.7188</c:v>
                </c:pt>
                <c:pt idx="656">
                  <c:v>2011.746</c:v>
                </c:pt>
                <c:pt idx="657">
                  <c:v>2011.7731</c:v>
                </c:pt>
                <c:pt idx="658">
                  <c:v>2011.8003</c:v>
                </c:pt>
                <c:pt idx="659">
                  <c:v>2011.8274</c:v>
                </c:pt>
                <c:pt idx="660">
                  <c:v>2011.8546</c:v>
                </c:pt>
                <c:pt idx="661">
                  <c:v>2011.8817</c:v>
                </c:pt>
                <c:pt idx="662">
                  <c:v>2011.9089</c:v>
                </c:pt>
                <c:pt idx="663">
                  <c:v>2011.936</c:v>
                </c:pt>
                <c:pt idx="664">
                  <c:v>2011.9631</c:v>
                </c:pt>
                <c:pt idx="665">
                  <c:v>2011.9903</c:v>
                </c:pt>
                <c:pt idx="666">
                  <c:v>2012.0174</c:v>
                </c:pt>
                <c:pt idx="667">
                  <c:v>2012.0446</c:v>
                </c:pt>
                <c:pt idx="668">
                  <c:v>2012.0717</c:v>
                </c:pt>
                <c:pt idx="669">
                  <c:v>2012.0989</c:v>
                </c:pt>
                <c:pt idx="670">
                  <c:v>2012.126</c:v>
                </c:pt>
                <c:pt idx="671">
                  <c:v>2012.1532</c:v>
                </c:pt>
                <c:pt idx="672">
                  <c:v>2012.1803</c:v>
                </c:pt>
                <c:pt idx="673">
                  <c:v>2012.2075</c:v>
                </c:pt>
                <c:pt idx="674">
                  <c:v>2012.2346</c:v>
                </c:pt>
                <c:pt idx="675">
                  <c:v>2012.2618</c:v>
                </c:pt>
                <c:pt idx="676">
                  <c:v>2012.2889</c:v>
                </c:pt>
                <c:pt idx="677">
                  <c:v>2012.3161</c:v>
                </c:pt>
                <c:pt idx="678">
                  <c:v>2012.3432</c:v>
                </c:pt>
                <c:pt idx="679">
                  <c:v>2012.3704</c:v>
                </c:pt>
                <c:pt idx="680">
                  <c:v>2012.3975</c:v>
                </c:pt>
                <c:pt idx="681">
                  <c:v>2012.4247</c:v>
                </c:pt>
                <c:pt idx="682">
                  <c:v>2012.4518</c:v>
                </c:pt>
                <c:pt idx="683">
                  <c:v>2012.479</c:v>
                </c:pt>
                <c:pt idx="684">
                  <c:v>2012.5061</c:v>
                </c:pt>
                <c:pt idx="685">
                  <c:v>2012.5333</c:v>
                </c:pt>
                <c:pt idx="686">
                  <c:v>2012.5604</c:v>
                </c:pt>
                <c:pt idx="687">
                  <c:v>2012.5876</c:v>
                </c:pt>
                <c:pt idx="688">
                  <c:v>2012.6147</c:v>
                </c:pt>
                <c:pt idx="689">
                  <c:v>2012.6419</c:v>
                </c:pt>
                <c:pt idx="690">
                  <c:v>2012.669</c:v>
                </c:pt>
                <c:pt idx="691">
                  <c:v>2012.6961</c:v>
                </c:pt>
                <c:pt idx="692">
                  <c:v>2012.7233</c:v>
                </c:pt>
                <c:pt idx="693">
                  <c:v>2012.7504</c:v>
                </c:pt>
                <c:pt idx="694">
                  <c:v>2012.7776</c:v>
                </c:pt>
                <c:pt idx="695">
                  <c:v>2012.8047</c:v>
                </c:pt>
                <c:pt idx="696">
                  <c:v>2012.8319</c:v>
                </c:pt>
                <c:pt idx="697">
                  <c:v>2012.859</c:v>
                </c:pt>
                <c:pt idx="698">
                  <c:v>2012.8862</c:v>
                </c:pt>
                <c:pt idx="699">
                  <c:v>2012.9133</c:v>
                </c:pt>
                <c:pt idx="700">
                  <c:v>2012.9405</c:v>
                </c:pt>
                <c:pt idx="701">
                  <c:v>2012.9676</c:v>
                </c:pt>
                <c:pt idx="702">
                  <c:v>2012.9948</c:v>
                </c:pt>
                <c:pt idx="703">
                  <c:v>2013.0219</c:v>
                </c:pt>
                <c:pt idx="704">
                  <c:v>2013.0491</c:v>
                </c:pt>
                <c:pt idx="705">
                  <c:v>2013.0762</c:v>
                </c:pt>
                <c:pt idx="706">
                  <c:v>2013.1034</c:v>
                </c:pt>
                <c:pt idx="707">
                  <c:v>2013.1305</c:v>
                </c:pt>
                <c:pt idx="708">
                  <c:v>2013.1577</c:v>
                </c:pt>
                <c:pt idx="709">
                  <c:v>2013.1848</c:v>
                </c:pt>
                <c:pt idx="710">
                  <c:v>2013.212</c:v>
                </c:pt>
                <c:pt idx="711">
                  <c:v>2013.2663</c:v>
                </c:pt>
                <c:pt idx="712">
                  <c:v>2013.2934</c:v>
                </c:pt>
                <c:pt idx="713">
                  <c:v>2013.3206</c:v>
                </c:pt>
                <c:pt idx="714">
                  <c:v>2013.3477</c:v>
                </c:pt>
                <c:pt idx="715">
                  <c:v>2013.3749</c:v>
                </c:pt>
                <c:pt idx="716">
                  <c:v>2013.402</c:v>
                </c:pt>
                <c:pt idx="717">
                  <c:v>2013.4291</c:v>
                </c:pt>
                <c:pt idx="718">
                  <c:v>2013.4563</c:v>
                </c:pt>
                <c:pt idx="719">
                  <c:v>2013.4834</c:v>
                </c:pt>
                <c:pt idx="720">
                  <c:v>2013.5106</c:v>
                </c:pt>
                <c:pt idx="721">
                  <c:v>2013.5377</c:v>
                </c:pt>
                <c:pt idx="722">
                  <c:v>2013.5649</c:v>
                </c:pt>
                <c:pt idx="723">
                  <c:v>2013.592</c:v>
                </c:pt>
                <c:pt idx="724">
                  <c:v>2013.6192</c:v>
                </c:pt>
                <c:pt idx="725">
                  <c:v>2013.6463</c:v>
                </c:pt>
                <c:pt idx="726">
                  <c:v>2013.6735</c:v>
                </c:pt>
                <c:pt idx="727">
                  <c:v>2013.7278</c:v>
                </c:pt>
                <c:pt idx="728">
                  <c:v>2013.7549</c:v>
                </c:pt>
                <c:pt idx="729">
                  <c:v>2013.7821</c:v>
                </c:pt>
                <c:pt idx="730">
                  <c:v>2013.8092</c:v>
                </c:pt>
                <c:pt idx="731">
                  <c:v>2013.8364</c:v>
                </c:pt>
                <c:pt idx="732">
                  <c:v>2013.8635</c:v>
                </c:pt>
                <c:pt idx="733">
                  <c:v>2013.8907</c:v>
                </c:pt>
                <c:pt idx="734">
                  <c:v>2013.9178</c:v>
                </c:pt>
                <c:pt idx="735">
                  <c:v>2013.945</c:v>
                </c:pt>
                <c:pt idx="736">
                  <c:v>2013.9721</c:v>
                </c:pt>
                <c:pt idx="737">
                  <c:v>2013.9993</c:v>
                </c:pt>
                <c:pt idx="738">
                  <c:v>2014.0264</c:v>
                </c:pt>
                <c:pt idx="739">
                  <c:v>2014.0536</c:v>
                </c:pt>
                <c:pt idx="740">
                  <c:v>2014.0807</c:v>
                </c:pt>
                <c:pt idx="741">
                  <c:v>2014.1079</c:v>
                </c:pt>
                <c:pt idx="742">
                  <c:v>2014.135</c:v>
                </c:pt>
                <c:pt idx="743">
                  <c:v>2014.1621</c:v>
                </c:pt>
                <c:pt idx="744">
                  <c:v>2014.1893</c:v>
                </c:pt>
                <c:pt idx="745">
                  <c:v>2014.2164</c:v>
                </c:pt>
                <c:pt idx="746">
                  <c:v>2014.2436</c:v>
                </c:pt>
                <c:pt idx="747">
                  <c:v>2014.2707</c:v>
                </c:pt>
                <c:pt idx="748">
                  <c:v>2014.2979</c:v>
                </c:pt>
                <c:pt idx="749">
                  <c:v>2014.325</c:v>
                </c:pt>
                <c:pt idx="750">
                  <c:v>2014.3522</c:v>
                </c:pt>
                <c:pt idx="751">
                  <c:v>2014.3793</c:v>
                </c:pt>
                <c:pt idx="752">
                  <c:v>2014.4065</c:v>
                </c:pt>
                <c:pt idx="753">
                  <c:v>2014.4336</c:v>
                </c:pt>
                <c:pt idx="754">
                  <c:v>2014.4608</c:v>
                </c:pt>
                <c:pt idx="755">
                  <c:v>2014.4879</c:v>
                </c:pt>
                <c:pt idx="756">
                  <c:v>2014.5151</c:v>
                </c:pt>
                <c:pt idx="757">
                  <c:v>2014.5422</c:v>
                </c:pt>
                <c:pt idx="758">
                  <c:v>2014.5694</c:v>
                </c:pt>
                <c:pt idx="759">
                  <c:v>2014.5965</c:v>
                </c:pt>
                <c:pt idx="760">
                  <c:v>2014.6237</c:v>
                </c:pt>
                <c:pt idx="761">
                  <c:v>2014.6508</c:v>
                </c:pt>
                <c:pt idx="762">
                  <c:v>2014.678</c:v>
                </c:pt>
                <c:pt idx="763">
                  <c:v>2014.7051</c:v>
                </c:pt>
                <c:pt idx="764">
                  <c:v>2014.7323</c:v>
                </c:pt>
                <c:pt idx="765">
                  <c:v>2014.7594</c:v>
                </c:pt>
                <c:pt idx="766">
                  <c:v>2014.7866</c:v>
                </c:pt>
                <c:pt idx="767">
                  <c:v>2014.8137</c:v>
                </c:pt>
                <c:pt idx="768">
                  <c:v>2014.8409</c:v>
                </c:pt>
                <c:pt idx="769">
                  <c:v>2014.868</c:v>
                </c:pt>
                <c:pt idx="770">
                  <c:v>2014.8951</c:v>
                </c:pt>
                <c:pt idx="771">
                  <c:v>2014.9223</c:v>
                </c:pt>
                <c:pt idx="772">
                  <c:v>2014.9494</c:v>
                </c:pt>
                <c:pt idx="773">
                  <c:v>2014.9766</c:v>
                </c:pt>
                <c:pt idx="774">
                  <c:v>2015.0037</c:v>
                </c:pt>
                <c:pt idx="775">
                  <c:v>2015.0309</c:v>
                </c:pt>
                <c:pt idx="776">
                  <c:v>2015.058</c:v>
                </c:pt>
                <c:pt idx="777">
                  <c:v>2015.0852</c:v>
                </c:pt>
                <c:pt idx="778">
                  <c:v>2015.1123</c:v>
                </c:pt>
                <c:pt idx="779">
                  <c:v>2015.1395</c:v>
                </c:pt>
                <c:pt idx="780">
                  <c:v>2015.1666</c:v>
                </c:pt>
                <c:pt idx="781">
                  <c:v>2015.1938</c:v>
                </c:pt>
                <c:pt idx="782">
                  <c:v>2015.2209</c:v>
                </c:pt>
                <c:pt idx="783">
                  <c:v>2015.2481</c:v>
                </c:pt>
                <c:pt idx="784">
                  <c:v>2015.2752</c:v>
                </c:pt>
                <c:pt idx="785">
                  <c:v>2015.3024</c:v>
                </c:pt>
                <c:pt idx="786">
                  <c:v>2015.3295</c:v>
                </c:pt>
                <c:pt idx="787">
                  <c:v>2015.3567</c:v>
                </c:pt>
                <c:pt idx="788">
                  <c:v>2015.3838</c:v>
                </c:pt>
                <c:pt idx="789">
                  <c:v>2015.411</c:v>
                </c:pt>
                <c:pt idx="790">
                  <c:v>2015.4381</c:v>
                </c:pt>
                <c:pt idx="791">
                  <c:v>2015.4653</c:v>
                </c:pt>
                <c:pt idx="792">
                  <c:v>2015.4924</c:v>
                </c:pt>
                <c:pt idx="793">
                  <c:v>2015.5196</c:v>
                </c:pt>
                <c:pt idx="794">
                  <c:v>2015.5467</c:v>
                </c:pt>
                <c:pt idx="795">
                  <c:v>2015.5739</c:v>
                </c:pt>
                <c:pt idx="796">
                  <c:v>2015.601</c:v>
                </c:pt>
                <c:pt idx="797">
                  <c:v>2015.6281</c:v>
                </c:pt>
                <c:pt idx="798">
                  <c:v>2015.6553</c:v>
                </c:pt>
                <c:pt idx="799">
                  <c:v>2015.6824</c:v>
                </c:pt>
                <c:pt idx="800">
                  <c:v>2015.7096</c:v>
                </c:pt>
                <c:pt idx="801">
                  <c:v>2015.7367</c:v>
                </c:pt>
                <c:pt idx="802">
                  <c:v>2015.7639</c:v>
                </c:pt>
                <c:pt idx="803">
                  <c:v>2015.791</c:v>
                </c:pt>
                <c:pt idx="804">
                  <c:v>2015.8182</c:v>
                </c:pt>
                <c:pt idx="805">
                  <c:v>2015.8453</c:v>
                </c:pt>
                <c:pt idx="806">
                  <c:v>2015.8725</c:v>
                </c:pt>
                <c:pt idx="807">
                  <c:v>2015.8996</c:v>
                </c:pt>
                <c:pt idx="808">
                  <c:v>2015.9268</c:v>
                </c:pt>
                <c:pt idx="809">
                  <c:v>2015.9539</c:v>
                </c:pt>
                <c:pt idx="810">
                  <c:v>2015.9811</c:v>
                </c:pt>
                <c:pt idx="811">
                  <c:v>2016.0082</c:v>
                </c:pt>
              </c:numCache>
            </c:numRef>
          </c:xVal>
          <c:yVal>
            <c:numRef>
              <c:f>Sheet1!$B$2:$B$813</c:f>
              <c:numCache>
                <c:formatCode>General</c:formatCode>
                <c:ptCount val="812"/>
                <c:pt idx="0">
                  <c:v>-5.783</c:v>
                </c:pt>
                <c:pt idx="1">
                  <c:v>-7.428</c:v>
                </c:pt>
                <c:pt idx="2">
                  <c:v>-9.062</c:v>
                </c:pt>
                <c:pt idx="3">
                  <c:v>-11.598</c:v>
                </c:pt>
                <c:pt idx="4">
                  <c:v>-11.062</c:v>
                </c:pt>
                <c:pt idx="5">
                  <c:v>-9.323</c:v>
                </c:pt>
                <c:pt idx="6">
                  <c:v>-3.466</c:v>
                </c:pt>
                <c:pt idx="7">
                  <c:v>-2.237</c:v>
                </c:pt>
                <c:pt idx="8">
                  <c:v>-6.575</c:v>
                </c:pt>
                <c:pt idx="9">
                  <c:v>-5.596</c:v>
                </c:pt>
                <c:pt idx="10">
                  <c:v>-2.715</c:v>
                </c:pt>
                <c:pt idx="11">
                  <c:v>-1.881</c:v>
                </c:pt>
                <c:pt idx="12">
                  <c:v>-0.261</c:v>
                </c:pt>
                <c:pt idx="13">
                  <c:v>-5.287</c:v>
                </c:pt>
                <c:pt idx="14">
                  <c:v>-7.322999999999977</c:v>
                </c:pt>
                <c:pt idx="15">
                  <c:v>-6.359999999999998</c:v>
                </c:pt>
                <c:pt idx="16">
                  <c:v>-1.636</c:v>
                </c:pt>
                <c:pt idx="17">
                  <c:v>0.401</c:v>
                </c:pt>
                <c:pt idx="18">
                  <c:v>-1.515</c:v>
                </c:pt>
                <c:pt idx="19">
                  <c:v>-4.175</c:v>
                </c:pt>
                <c:pt idx="20">
                  <c:v>-4.869</c:v>
                </c:pt>
                <c:pt idx="21">
                  <c:v>-2.623</c:v>
                </c:pt>
                <c:pt idx="22">
                  <c:v>-2.516</c:v>
                </c:pt>
                <c:pt idx="23">
                  <c:v>-2.439</c:v>
                </c:pt>
                <c:pt idx="24">
                  <c:v>-6.403</c:v>
                </c:pt>
                <c:pt idx="25">
                  <c:v>-7.526999999999997</c:v>
                </c:pt>
                <c:pt idx="26">
                  <c:v>-6.559</c:v>
                </c:pt>
                <c:pt idx="27">
                  <c:v>-0.992</c:v>
                </c:pt>
                <c:pt idx="28">
                  <c:v>1.572</c:v>
                </c:pt>
                <c:pt idx="29">
                  <c:v>-2.116</c:v>
                </c:pt>
                <c:pt idx="30">
                  <c:v>-7.366999999999995</c:v>
                </c:pt>
                <c:pt idx="31">
                  <c:v>-4.723</c:v>
                </c:pt>
                <c:pt idx="32">
                  <c:v>-2.728</c:v>
                </c:pt>
                <c:pt idx="33">
                  <c:v>-0.813</c:v>
                </c:pt>
                <c:pt idx="34">
                  <c:v>1.507</c:v>
                </c:pt>
                <c:pt idx="35">
                  <c:v>-3.751</c:v>
                </c:pt>
                <c:pt idx="36">
                  <c:v>-5.743</c:v>
                </c:pt>
                <c:pt idx="37">
                  <c:v>-1.057</c:v>
                </c:pt>
                <c:pt idx="38">
                  <c:v>2.638</c:v>
                </c:pt>
                <c:pt idx="39">
                  <c:v>-0.926</c:v>
                </c:pt>
                <c:pt idx="40">
                  <c:v>-6.261</c:v>
                </c:pt>
                <c:pt idx="41">
                  <c:v>-10.408</c:v>
                </c:pt>
                <c:pt idx="42">
                  <c:v>-2.34</c:v>
                </c:pt>
                <c:pt idx="43">
                  <c:v>1.831</c:v>
                </c:pt>
                <c:pt idx="44">
                  <c:v>0.917</c:v>
                </c:pt>
                <c:pt idx="45">
                  <c:v>-0.986</c:v>
                </c:pt>
                <c:pt idx="46">
                  <c:v>-5.534</c:v>
                </c:pt>
                <c:pt idx="47">
                  <c:v>-4.371</c:v>
                </c:pt>
                <c:pt idx="48">
                  <c:v>-1.54</c:v>
                </c:pt>
                <c:pt idx="49">
                  <c:v>-3.569</c:v>
                </c:pt>
                <c:pt idx="50">
                  <c:v>-2.163</c:v>
                </c:pt>
                <c:pt idx="51">
                  <c:v>-3.297</c:v>
                </c:pt>
                <c:pt idx="52">
                  <c:v>-6.114999999999977</c:v>
                </c:pt>
                <c:pt idx="53">
                  <c:v>-1.301</c:v>
                </c:pt>
                <c:pt idx="54">
                  <c:v>0.355</c:v>
                </c:pt>
                <c:pt idx="55">
                  <c:v>-1.572</c:v>
                </c:pt>
                <c:pt idx="56">
                  <c:v>-7.741</c:v>
                </c:pt>
                <c:pt idx="57">
                  <c:v>-8.153</c:v>
                </c:pt>
                <c:pt idx="58">
                  <c:v>-8.325</c:v>
                </c:pt>
                <c:pt idx="59">
                  <c:v>-0.498</c:v>
                </c:pt>
                <c:pt idx="60">
                  <c:v>-0.969</c:v>
                </c:pt>
                <c:pt idx="61">
                  <c:v>-4.793</c:v>
                </c:pt>
                <c:pt idx="62">
                  <c:v>-5.515</c:v>
                </c:pt>
                <c:pt idx="63">
                  <c:v>-4.675</c:v>
                </c:pt>
                <c:pt idx="64">
                  <c:v>-5.821999999999996</c:v>
                </c:pt>
                <c:pt idx="65">
                  <c:v>-3.367</c:v>
                </c:pt>
                <c:pt idx="66">
                  <c:v>-10.299</c:v>
                </c:pt>
                <c:pt idx="67">
                  <c:v>-7.936</c:v>
                </c:pt>
                <c:pt idx="68">
                  <c:v>-5.075</c:v>
                </c:pt>
                <c:pt idx="69">
                  <c:v>-0.095</c:v>
                </c:pt>
                <c:pt idx="70">
                  <c:v>2.627</c:v>
                </c:pt>
                <c:pt idx="71">
                  <c:v>2.575</c:v>
                </c:pt>
                <c:pt idx="72">
                  <c:v>4.043</c:v>
                </c:pt>
                <c:pt idx="73">
                  <c:v>-3.131</c:v>
                </c:pt>
                <c:pt idx="74">
                  <c:v>-8.598000000000001</c:v>
                </c:pt>
                <c:pt idx="75">
                  <c:v>-1.147</c:v>
                </c:pt>
                <c:pt idx="76">
                  <c:v>5.531</c:v>
                </c:pt>
                <c:pt idx="77">
                  <c:v>-2.631</c:v>
                </c:pt>
                <c:pt idx="78">
                  <c:v>-4.243</c:v>
                </c:pt>
                <c:pt idx="79">
                  <c:v>-5.834</c:v>
                </c:pt>
                <c:pt idx="80">
                  <c:v>-1.143</c:v>
                </c:pt>
                <c:pt idx="81">
                  <c:v>-1.554</c:v>
                </c:pt>
                <c:pt idx="82">
                  <c:v>-0.951</c:v>
                </c:pt>
                <c:pt idx="83">
                  <c:v>-1.575</c:v>
                </c:pt>
                <c:pt idx="84">
                  <c:v>-3.818999999999999</c:v>
                </c:pt>
                <c:pt idx="85">
                  <c:v>-2.251</c:v>
                </c:pt>
                <c:pt idx="86">
                  <c:v>-0.332</c:v>
                </c:pt>
                <c:pt idx="87">
                  <c:v>-2.87</c:v>
                </c:pt>
                <c:pt idx="88">
                  <c:v>-6.329</c:v>
                </c:pt>
                <c:pt idx="89">
                  <c:v>-7.06</c:v>
                </c:pt>
                <c:pt idx="90">
                  <c:v>-4.742</c:v>
                </c:pt>
                <c:pt idx="91">
                  <c:v>0.406</c:v>
                </c:pt>
                <c:pt idx="92">
                  <c:v>1.618</c:v>
                </c:pt>
                <c:pt idx="93">
                  <c:v>1.87</c:v>
                </c:pt>
                <c:pt idx="94">
                  <c:v>-4.343</c:v>
                </c:pt>
                <c:pt idx="95">
                  <c:v>-5.813999999999996</c:v>
                </c:pt>
                <c:pt idx="96">
                  <c:v>-1.21</c:v>
                </c:pt>
                <c:pt idx="97">
                  <c:v>0.09</c:v>
                </c:pt>
                <c:pt idx="98">
                  <c:v>-1.046</c:v>
                </c:pt>
                <c:pt idx="99">
                  <c:v>-6.175</c:v>
                </c:pt>
                <c:pt idx="100">
                  <c:v>3.615</c:v>
                </c:pt>
                <c:pt idx="101">
                  <c:v>2.247</c:v>
                </c:pt>
                <c:pt idx="102">
                  <c:v>-1.73</c:v>
                </c:pt>
                <c:pt idx="103">
                  <c:v>-4.792</c:v>
                </c:pt>
                <c:pt idx="104">
                  <c:v>-6.739</c:v>
                </c:pt>
                <c:pt idx="105">
                  <c:v>-4.114999999999977</c:v>
                </c:pt>
                <c:pt idx="106">
                  <c:v>5.556</c:v>
                </c:pt>
                <c:pt idx="107">
                  <c:v>0.598</c:v>
                </c:pt>
                <c:pt idx="108">
                  <c:v>0.043</c:v>
                </c:pt>
                <c:pt idx="109">
                  <c:v>-1.771</c:v>
                </c:pt>
                <c:pt idx="110">
                  <c:v>-2.733</c:v>
                </c:pt>
                <c:pt idx="111">
                  <c:v>1.486</c:v>
                </c:pt>
                <c:pt idx="112">
                  <c:v>4.657999999999977</c:v>
                </c:pt>
                <c:pt idx="113">
                  <c:v>2.875999999999999</c:v>
                </c:pt>
                <c:pt idx="114">
                  <c:v>-0.137</c:v>
                </c:pt>
                <c:pt idx="115">
                  <c:v>-0.646</c:v>
                </c:pt>
                <c:pt idx="116">
                  <c:v>1.035</c:v>
                </c:pt>
                <c:pt idx="117">
                  <c:v>7.498</c:v>
                </c:pt>
                <c:pt idx="118">
                  <c:v>4.788</c:v>
                </c:pt>
                <c:pt idx="119">
                  <c:v>2.953</c:v>
                </c:pt>
                <c:pt idx="120">
                  <c:v>1.394</c:v>
                </c:pt>
                <c:pt idx="121">
                  <c:v>1.862</c:v>
                </c:pt>
                <c:pt idx="122">
                  <c:v>1.704</c:v>
                </c:pt>
                <c:pt idx="123">
                  <c:v>2.783</c:v>
                </c:pt>
                <c:pt idx="124">
                  <c:v>1.466</c:v>
                </c:pt>
                <c:pt idx="125">
                  <c:v>-0.493</c:v>
                </c:pt>
                <c:pt idx="126">
                  <c:v>-2.148</c:v>
                </c:pt>
                <c:pt idx="127">
                  <c:v>-1.419</c:v>
                </c:pt>
                <c:pt idx="128">
                  <c:v>-0.189</c:v>
                </c:pt>
                <c:pt idx="129">
                  <c:v>3.273</c:v>
                </c:pt>
                <c:pt idx="130">
                  <c:v>1.069</c:v>
                </c:pt>
                <c:pt idx="131">
                  <c:v>-2.873</c:v>
                </c:pt>
                <c:pt idx="132">
                  <c:v>0.403</c:v>
                </c:pt>
                <c:pt idx="133">
                  <c:v>4.818</c:v>
                </c:pt>
                <c:pt idx="134">
                  <c:v>3.679</c:v>
                </c:pt>
                <c:pt idx="135">
                  <c:v>1.771</c:v>
                </c:pt>
                <c:pt idx="136">
                  <c:v>-0.619</c:v>
                </c:pt>
                <c:pt idx="137">
                  <c:v>-4.789</c:v>
                </c:pt>
                <c:pt idx="138">
                  <c:v>1.231</c:v>
                </c:pt>
                <c:pt idx="139">
                  <c:v>3.324</c:v>
                </c:pt>
                <c:pt idx="140">
                  <c:v>1.687</c:v>
                </c:pt>
                <c:pt idx="141">
                  <c:v>-1.635</c:v>
                </c:pt>
                <c:pt idx="142">
                  <c:v>-0.991</c:v>
                </c:pt>
                <c:pt idx="143">
                  <c:v>2.808</c:v>
                </c:pt>
                <c:pt idx="144">
                  <c:v>7.423999999999999</c:v>
                </c:pt>
                <c:pt idx="145">
                  <c:v>3.873</c:v>
                </c:pt>
                <c:pt idx="146">
                  <c:v>2.805</c:v>
                </c:pt>
                <c:pt idx="147">
                  <c:v>6.984</c:v>
                </c:pt>
                <c:pt idx="148">
                  <c:v>2.091</c:v>
                </c:pt>
                <c:pt idx="149">
                  <c:v>7.671</c:v>
                </c:pt>
                <c:pt idx="150">
                  <c:v>11.293</c:v>
                </c:pt>
                <c:pt idx="151">
                  <c:v>10.131</c:v>
                </c:pt>
                <c:pt idx="152">
                  <c:v>7.749</c:v>
                </c:pt>
                <c:pt idx="153">
                  <c:v>8.357</c:v>
                </c:pt>
                <c:pt idx="154">
                  <c:v>11.075</c:v>
                </c:pt>
                <c:pt idx="155">
                  <c:v>11.043</c:v>
                </c:pt>
                <c:pt idx="156">
                  <c:v>12.755</c:v>
                </c:pt>
                <c:pt idx="157">
                  <c:v>10.314</c:v>
                </c:pt>
                <c:pt idx="158">
                  <c:v>9.773</c:v>
                </c:pt>
                <c:pt idx="159">
                  <c:v>15.266</c:v>
                </c:pt>
                <c:pt idx="160">
                  <c:v>14.596</c:v>
                </c:pt>
                <c:pt idx="161">
                  <c:v>12.727</c:v>
                </c:pt>
                <c:pt idx="162">
                  <c:v>11.266</c:v>
                </c:pt>
                <c:pt idx="163">
                  <c:v>8.739000000000001</c:v>
                </c:pt>
                <c:pt idx="164">
                  <c:v>11.073</c:v>
                </c:pt>
                <c:pt idx="165">
                  <c:v>14.646</c:v>
                </c:pt>
                <c:pt idx="166">
                  <c:v>11.092</c:v>
                </c:pt>
                <c:pt idx="167">
                  <c:v>10.68</c:v>
                </c:pt>
                <c:pt idx="168">
                  <c:v>4.88</c:v>
                </c:pt>
                <c:pt idx="169">
                  <c:v>8.91</c:v>
                </c:pt>
                <c:pt idx="170">
                  <c:v>14.672</c:v>
                </c:pt>
                <c:pt idx="171">
                  <c:v>13.863</c:v>
                </c:pt>
                <c:pt idx="172">
                  <c:v>11.235</c:v>
                </c:pt>
                <c:pt idx="173">
                  <c:v>7.349</c:v>
                </c:pt>
                <c:pt idx="174">
                  <c:v>10.46</c:v>
                </c:pt>
                <c:pt idx="175">
                  <c:v>12.285</c:v>
                </c:pt>
                <c:pt idx="176">
                  <c:v>17.492</c:v>
                </c:pt>
                <c:pt idx="177">
                  <c:v>18.122</c:v>
                </c:pt>
                <c:pt idx="178">
                  <c:v>12.644</c:v>
                </c:pt>
                <c:pt idx="179">
                  <c:v>13.4</c:v>
                </c:pt>
                <c:pt idx="180">
                  <c:v>10.636</c:v>
                </c:pt>
                <c:pt idx="181">
                  <c:v>12.006</c:v>
                </c:pt>
                <c:pt idx="182">
                  <c:v>12.471</c:v>
                </c:pt>
                <c:pt idx="183">
                  <c:v>8.218</c:v>
                </c:pt>
                <c:pt idx="184">
                  <c:v>6.601</c:v>
                </c:pt>
                <c:pt idx="185">
                  <c:v>7.159999999999997</c:v>
                </c:pt>
                <c:pt idx="186">
                  <c:v>7.806999999999999</c:v>
                </c:pt>
                <c:pt idx="187">
                  <c:v>7.361</c:v>
                </c:pt>
                <c:pt idx="188">
                  <c:v>4.531</c:v>
                </c:pt>
                <c:pt idx="189">
                  <c:v>6.029</c:v>
                </c:pt>
                <c:pt idx="190">
                  <c:v>6.406</c:v>
                </c:pt>
                <c:pt idx="191">
                  <c:v>8.939</c:v>
                </c:pt>
                <c:pt idx="192">
                  <c:v>10.667</c:v>
                </c:pt>
                <c:pt idx="193">
                  <c:v>10.587</c:v>
                </c:pt>
                <c:pt idx="194">
                  <c:v>6.508</c:v>
                </c:pt>
                <c:pt idx="195">
                  <c:v>7.277</c:v>
                </c:pt>
                <c:pt idx="196">
                  <c:v>13.244</c:v>
                </c:pt>
                <c:pt idx="197">
                  <c:v>7.431</c:v>
                </c:pt>
                <c:pt idx="198">
                  <c:v>16.698</c:v>
                </c:pt>
                <c:pt idx="199">
                  <c:v>10.932</c:v>
                </c:pt>
                <c:pt idx="200">
                  <c:v>6.835</c:v>
                </c:pt>
                <c:pt idx="201">
                  <c:v>8.986</c:v>
                </c:pt>
                <c:pt idx="202">
                  <c:v>14.859</c:v>
                </c:pt>
                <c:pt idx="203">
                  <c:v>10.365</c:v>
                </c:pt>
                <c:pt idx="204">
                  <c:v>10.328</c:v>
                </c:pt>
                <c:pt idx="205">
                  <c:v>7.89</c:v>
                </c:pt>
                <c:pt idx="206">
                  <c:v>11.042</c:v>
                </c:pt>
                <c:pt idx="207">
                  <c:v>12.426</c:v>
                </c:pt>
                <c:pt idx="208">
                  <c:v>15.705</c:v>
                </c:pt>
                <c:pt idx="209">
                  <c:v>12.133</c:v>
                </c:pt>
                <c:pt idx="210">
                  <c:v>9.518000000000001</c:v>
                </c:pt>
                <c:pt idx="211">
                  <c:v>10.566</c:v>
                </c:pt>
                <c:pt idx="212">
                  <c:v>12.81</c:v>
                </c:pt>
                <c:pt idx="213">
                  <c:v>11.494</c:v>
                </c:pt>
                <c:pt idx="214">
                  <c:v>13.616</c:v>
                </c:pt>
                <c:pt idx="215">
                  <c:v>7.436</c:v>
                </c:pt>
                <c:pt idx="216">
                  <c:v>6.033</c:v>
                </c:pt>
                <c:pt idx="217">
                  <c:v>8.982</c:v>
                </c:pt>
                <c:pt idx="218">
                  <c:v>14.697</c:v>
                </c:pt>
                <c:pt idx="219">
                  <c:v>15.78</c:v>
                </c:pt>
                <c:pt idx="220">
                  <c:v>12.857</c:v>
                </c:pt>
                <c:pt idx="221">
                  <c:v>7.841</c:v>
                </c:pt>
                <c:pt idx="222">
                  <c:v>11.952</c:v>
                </c:pt>
                <c:pt idx="223">
                  <c:v>12.595</c:v>
                </c:pt>
                <c:pt idx="224">
                  <c:v>15.937</c:v>
                </c:pt>
                <c:pt idx="225">
                  <c:v>13.989</c:v>
                </c:pt>
                <c:pt idx="226">
                  <c:v>14.981</c:v>
                </c:pt>
                <c:pt idx="227">
                  <c:v>11.158</c:v>
                </c:pt>
                <c:pt idx="228">
                  <c:v>13.218</c:v>
                </c:pt>
                <c:pt idx="229">
                  <c:v>16.786</c:v>
                </c:pt>
                <c:pt idx="230">
                  <c:v>15.857</c:v>
                </c:pt>
                <c:pt idx="231">
                  <c:v>13.483</c:v>
                </c:pt>
                <c:pt idx="232">
                  <c:v>13.773</c:v>
                </c:pt>
                <c:pt idx="233">
                  <c:v>17.439</c:v>
                </c:pt>
                <c:pt idx="234">
                  <c:v>17.693</c:v>
                </c:pt>
                <c:pt idx="235">
                  <c:v>18.062</c:v>
                </c:pt>
                <c:pt idx="236">
                  <c:v>16.392</c:v>
                </c:pt>
                <c:pt idx="237">
                  <c:v>11.03</c:v>
                </c:pt>
                <c:pt idx="238">
                  <c:v>12.054</c:v>
                </c:pt>
                <c:pt idx="239">
                  <c:v>18.036</c:v>
                </c:pt>
                <c:pt idx="240">
                  <c:v>19.176</c:v>
                </c:pt>
                <c:pt idx="241">
                  <c:v>18.644</c:v>
                </c:pt>
                <c:pt idx="242">
                  <c:v>19.716</c:v>
                </c:pt>
                <c:pt idx="243">
                  <c:v>14.649</c:v>
                </c:pt>
                <c:pt idx="244">
                  <c:v>15.388</c:v>
                </c:pt>
                <c:pt idx="245">
                  <c:v>14.473</c:v>
                </c:pt>
                <c:pt idx="246">
                  <c:v>15.682</c:v>
                </c:pt>
                <c:pt idx="247">
                  <c:v>14.417</c:v>
                </c:pt>
                <c:pt idx="248">
                  <c:v>11.749</c:v>
                </c:pt>
                <c:pt idx="249">
                  <c:v>10.37</c:v>
                </c:pt>
                <c:pt idx="250">
                  <c:v>13.741</c:v>
                </c:pt>
                <c:pt idx="251">
                  <c:v>15.503</c:v>
                </c:pt>
                <c:pt idx="252">
                  <c:v>17.406</c:v>
                </c:pt>
                <c:pt idx="253">
                  <c:v>8.046</c:v>
                </c:pt>
                <c:pt idx="254">
                  <c:v>14.227</c:v>
                </c:pt>
                <c:pt idx="255">
                  <c:v>17.851</c:v>
                </c:pt>
                <c:pt idx="256">
                  <c:v>16.18</c:v>
                </c:pt>
                <c:pt idx="257">
                  <c:v>15.798</c:v>
                </c:pt>
                <c:pt idx="258">
                  <c:v>17.942</c:v>
                </c:pt>
                <c:pt idx="259">
                  <c:v>17.339</c:v>
                </c:pt>
                <c:pt idx="260">
                  <c:v>18.057</c:v>
                </c:pt>
                <c:pt idx="261">
                  <c:v>19.153</c:v>
                </c:pt>
                <c:pt idx="262">
                  <c:v>21.25</c:v>
                </c:pt>
                <c:pt idx="263">
                  <c:v>17.14</c:v>
                </c:pt>
                <c:pt idx="264">
                  <c:v>17.812</c:v>
                </c:pt>
                <c:pt idx="265">
                  <c:v>15.035</c:v>
                </c:pt>
                <c:pt idx="266">
                  <c:v>17.658</c:v>
                </c:pt>
                <c:pt idx="267">
                  <c:v>22.173</c:v>
                </c:pt>
                <c:pt idx="268">
                  <c:v>17.981</c:v>
                </c:pt>
                <c:pt idx="269">
                  <c:v>15.332</c:v>
                </c:pt>
                <c:pt idx="270">
                  <c:v>19.255</c:v>
                </c:pt>
                <c:pt idx="271">
                  <c:v>20.112</c:v>
                </c:pt>
                <c:pt idx="272">
                  <c:v>24.355</c:v>
                </c:pt>
                <c:pt idx="273">
                  <c:v>24.65</c:v>
                </c:pt>
                <c:pt idx="274">
                  <c:v>18.252</c:v>
                </c:pt>
                <c:pt idx="275">
                  <c:v>19.314</c:v>
                </c:pt>
                <c:pt idx="276">
                  <c:v>20.156</c:v>
                </c:pt>
                <c:pt idx="277">
                  <c:v>24.62</c:v>
                </c:pt>
                <c:pt idx="278">
                  <c:v>24.13</c:v>
                </c:pt>
                <c:pt idx="279">
                  <c:v>20.587</c:v>
                </c:pt>
                <c:pt idx="280">
                  <c:v>18.563</c:v>
                </c:pt>
                <c:pt idx="281">
                  <c:v>16.287</c:v>
                </c:pt>
                <c:pt idx="282">
                  <c:v>17.915</c:v>
                </c:pt>
                <c:pt idx="283">
                  <c:v>20.611</c:v>
                </c:pt>
                <c:pt idx="284">
                  <c:v>25.504</c:v>
                </c:pt>
                <c:pt idx="285">
                  <c:v>25.969</c:v>
                </c:pt>
                <c:pt idx="286">
                  <c:v>23.383</c:v>
                </c:pt>
                <c:pt idx="287">
                  <c:v>17.313</c:v>
                </c:pt>
                <c:pt idx="288">
                  <c:v>22.895</c:v>
                </c:pt>
                <c:pt idx="289">
                  <c:v>23.002</c:v>
                </c:pt>
                <c:pt idx="290">
                  <c:v>23.463</c:v>
                </c:pt>
                <c:pt idx="291">
                  <c:v>22.658</c:v>
                </c:pt>
                <c:pt idx="292">
                  <c:v>21.918</c:v>
                </c:pt>
                <c:pt idx="293">
                  <c:v>22.312</c:v>
                </c:pt>
                <c:pt idx="294">
                  <c:v>24.879</c:v>
                </c:pt>
                <c:pt idx="295">
                  <c:v>23.975</c:v>
                </c:pt>
                <c:pt idx="296">
                  <c:v>22.427</c:v>
                </c:pt>
                <c:pt idx="297">
                  <c:v>25.798</c:v>
                </c:pt>
                <c:pt idx="298">
                  <c:v>23.216</c:v>
                </c:pt>
                <c:pt idx="299">
                  <c:v>20.829</c:v>
                </c:pt>
                <c:pt idx="300">
                  <c:v>20.966</c:v>
                </c:pt>
                <c:pt idx="301">
                  <c:v>21.933</c:v>
                </c:pt>
                <c:pt idx="302">
                  <c:v>24.087</c:v>
                </c:pt>
                <c:pt idx="303">
                  <c:v>24.968</c:v>
                </c:pt>
                <c:pt idx="304">
                  <c:v>18.438</c:v>
                </c:pt>
                <c:pt idx="305">
                  <c:v>19.652</c:v>
                </c:pt>
                <c:pt idx="306">
                  <c:v>27.09</c:v>
                </c:pt>
                <c:pt idx="307">
                  <c:v>29.976</c:v>
                </c:pt>
                <c:pt idx="308">
                  <c:v>28.406</c:v>
                </c:pt>
                <c:pt idx="309">
                  <c:v>23.601</c:v>
                </c:pt>
                <c:pt idx="310">
                  <c:v>18.08</c:v>
                </c:pt>
                <c:pt idx="311">
                  <c:v>21.115</c:v>
                </c:pt>
                <c:pt idx="312">
                  <c:v>23.347</c:v>
                </c:pt>
                <c:pt idx="313">
                  <c:v>29.418</c:v>
                </c:pt>
                <c:pt idx="314">
                  <c:v>25.895</c:v>
                </c:pt>
                <c:pt idx="315">
                  <c:v>25.465</c:v>
                </c:pt>
                <c:pt idx="316">
                  <c:v>20.442</c:v>
                </c:pt>
                <c:pt idx="317">
                  <c:v>23.041</c:v>
                </c:pt>
                <c:pt idx="318">
                  <c:v>25.876</c:v>
                </c:pt>
                <c:pt idx="319">
                  <c:v>26.039</c:v>
                </c:pt>
                <c:pt idx="320">
                  <c:v>22.967</c:v>
                </c:pt>
                <c:pt idx="321">
                  <c:v>26.387</c:v>
                </c:pt>
                <c:pt idx="322">
                  <c:v>25.612</c:v>
                </c:pt>
                <c:pt idx="323">
                  <c:v>26.11</c:v>
                </c:pt>
                <c:pt idx="324">
                  <c:v>29.717</c:v>
                </c:pt>
                <c:pt idx="325">
                  <c:v>33.096</c:v>
                </c:pt>
                <c:pt idx="326">
                  <c:v>33.06</c:v>
                </c:pt>
                <c:pt idx="327">
                  <c:v>26.436</c:v>
                </c:pt>
                <c:pt idx="328">
                  <c:v>22.797</c:v>
                </c:pt>
                <c:pt idx="329">
                  <c:v>25.013</c:v>
                </c:pt>
                <c:pt idx="330">
                  <c:v>30.827</c:v>
                </c:pt>
                <c:pt idx="331">
                  <c:v>29.008</c:v>
                </c:pt>
                <c:pt idx="332">
                  <c:v>30.52</c:v>
                </c:pt>
                <c:pt idx="333">
                  <c:v>30.856</c:v>
                </c:pt>
                <c:pt idx="334">
                  <c:v>23.493</c:v>
                </c:pt>
                <c:pt idx="335">
                  <c:v>25.461</c:v>
                </c:pt>
                <c:pt idx="336">
                  <c:v>33.561</c:v>
                </c:pt>
                <c:pt idx="337">
                  <c:v>30.268</c:v>
                </c:pt>
                <c:pt idx="338">
                  <c:v>28.866</c:v>
                </c:pt>
                <c:pt idx="339">
                  <c:v>27.047</c:v>
                </c:pt>
                <c:pt idx="340">
                  <c:v>24.247</c:v>
                </c:pt>
                <c:pt idx="341">
                  <c:v>23.982</c:v>
                </c:pt>
                <c:pt idx="342">
                  <c:v>32.735</c:v>
                </c:pt>
                <c:pt idx="343">
                  <c:v>35.17</c:v>
                </c:pt>
                <c:pt idx="344">
                  <c:v>34.774</c:v>
                </c:pt>
                <c:pt idx="345">
                  <c:v>23.95</c:v>
                </c:pt>
                <c:pt idx="346">
                  <c:v>26.384</c:v>
                </c:pt>
                <c:pt idx="347">
                  <c:v>28.867</c:v>
                </c:pt>
                <c:pt idx="348">
                  <c:v>32.06</c:v>
                </c:pt>
                <c:pt idx="349">
                  <c:v>32.764</c:v>
                </c:pt>
                <c:pt idx="350">
                  <c:v>28.156</c:v>
                </c:pt>
                <c:pt idx="351">
                  <c:v>26.55</c:v>
                </c:pt>
                <c:pt idx="352">
                  <c:v>26.326</c:v>
                </c:pt>
                <c:pt idx="353">
                  <c:v>26.513</c:v>
                </c:pt>
                <c:pt idx="354">
                  <c:v>30.62</c:v>
                </c:pt>
                <c:pt idx="355">
                  <c:v>31.835</c:v>
                </c:pt>
                <c:pt idx="356">
                  <c:v>25.281</c:v>
                </c:pt>
                <c:pt idx="357">
                  <c:v>25.58</c:v>
                </c:pt>
                <c:pt idx="358">
                  <c:v>24.093</c:v>
                </c:pt>
                <c:pt idx="359">
                  <c:v>26.108</c:v>
                </c:pt>
                <c:pt idx="360">
                  <c:v>31.715</c:v>
                </c:pt>
                <c:pt idx="361">
                  <c:v>31.255</c:v>
                </c:pt>
                <c:pt idx="362">
                  <c:v>29.323</c:v>
                </c:pt>
                <c:pt idx="363">
                  <c:v>23.141</c:v>
                </c:pt>
                <c:pt idx="364">
                  <c:v>25.098</c:v>
                </c:pt>
                <c:pt idx="365">
                  <c:v>31.508</c:v>
                </c:pt>
                <c:pt idx="366">
                  <c:v>31.634</c:v>
                </c:pt>
                <c:pt idx="367">
                  <c:v>30.11</c:v>
                </c:pt>
                <c:pt idx="368">
                  <c:v>30.131</c:v>
                </c:pt>
                <c:pt idx="369">
                  <c:v>25.996</c:v>
                </c:pt>
                <c:pt idx="370">
                  <c:v>26.985</c:v>
                </c:pt>
                <c:pt idx="371">
                  <c:v>27.585</c:v>
                </c:pt>
                <c:pt idx="372">
                  <c:v>30.363</c:v>
                </c:pt>
                <c:pt idx="373">
                  <c:v>30.278</c:v>
                </c:pt>
                <c:pt idx="374">
                  <c:v>26.962</c:v>
                </c:pt>
                <c:pt idx="375">
                  <c:v>25.266</c:v>
                </c:pt>
                <c:pt idx="376">
                  <c:v>30.591</c:v>
                </c:pt>
                <c:pt idx="377">
                  <c:v>36.201</c:v>
                </c:pt>
                <c:pt idx="378">
                  <c:v>36.046</c:v>
                </c:pt>
                <c:pt idx="379">
                  <c:v>32.181</c:v>
                </c:pt>
                <c:pt idx="380">
                  <c:v>20.686</c:v>
                </c:pt>
                <c:pt idx="381">
                  <c:v>31.242</c:v>
                </c:pt>
                <c:pt idx="382">
                  <c:v>31.268</c:v>
                </c:pt>
                <c:pt idx="383">
                  <c:v>34.364</c:v>
                </c:pt>
                <c:pt idx="384">
                  <c:v>33.373</c:v>
                </c:pt>
                <c:pt idx="385">
                  <c:v>31.441</c:v>
                </c:pt>
                <c:pt idx="386">
                  <c:v>28.606</c:v>
                </c:pt>
                <c:pt idx="387">
                  <c:v>34.514</c:v>
                </c:pt>
                <c:pt idx="388">
                  <c:v>28.926</c:v>
                </c:pt>
                <c:pt idx="389">
                  <c:v>30.89</c:v>
                </c:pt>
                <c:pt idx="390">
                  <c:v>28.375</c:v>
                </c:pt>
                <c:pt idx="391">
                  <c:v>27.389</c:v>
                </c:pt>
                <c:pt idx="392">
                  <c:v>26.163</c:v>
                </c:pt>
                <c:pt idx="393">
                  <c:v>29.327</c:v>
                </c:pt>
                <c:pt idx="394">
                  <c:v>36.092</c:v>
                </c:pt>
                <c:pt idx="395">
                  <c:v>36.789</c:v>
                </c:pt>
                <c:pt idx="396">
                  <c:v>33.324</c:v>
                </c:pt>
                <c:pt idx="397">
                  <c:v>29.042</c:v>
                </c:pt>
                <c:pt idx="398">
                  <c:v>30.146</c:v>
                </c:pt>
                <c:pt idx="399">
                  <c:v>31.846</c:v>
                </c:pt>
                <c:pt idx="400">
                  <c:v>33.783</c:v>
                </c:pt>
                <c:pt idx="401">
                  <c:v>38.63</c:v>
                </c:pt>
                <c:pt idx="402">
                  <c:v>38.859</c:v>
                </c:pt>
                <c:pt idx="403">
                  <c:v>29.104</c:v>
                </c:pt>
                <c:pt idx="404">
                  <c:v>30.76</c:v>
                </c:pt>
                <c:pt idx="405">
                  <c:v>30.488</c:v>
                </c:pt>
                <c:pt idx="406">
                  <c:v>32.397</c:v>
                </c:pt>
                <c:pt idx="407">
                  <c:v>35.573</c:v>
                </c:pt>
                <c:pt idx="408">
                  <c:v>35.472</c:v>
                </c:pt>
                <c:pt idx="409">
                  <c:v>29.348</c:v>
                </c:pt>
                <c:pt idx="410">
                  <c:v>30.292</c:v>
                </c:pt>
                <c:pt idx="411">
                  <c:v>33.481</c:v>
                </c:pt>
                <c:pt idx="412">
                  <c:v>42.487</c:v>
                </c:pt>
                <c:pt idx="413">
                  <c:v>36.168</c:v>
                </c:pt>
                <c:pt idx="414">
                  <c:v>33.353</c:v>
                </c:pt>
                <c:pt idx="415">
                  <c:v>33.485</c:v>
                </c:pt>
                <c:pt idx="416">
                  <c:v>32.371</c:v>
                </c:pt>
                <c:pt idx="417">
                  <c:v>35.119</c:v>
                </c:pt>
                <c:pt idx="418">
                  <c:v>38.522</c:v>
                </c:pt>
                <c:pt idx="419">
                  <c:v>44.006</c:v>
                </c:pt>
                <c:pt idx="420">
                  <c:v>41.674</c:v>
                </c:pt>
                <c:pt idx="421">
                  <c:v>29.898</c:v>
                </c:pt>
                <c:pt idx="422">
                  <c:v>30.594</c:v>
                </c:pt>
                <c:pt idx="423">
                  <c:v>39.074</c:v>
                </c:pt>
                <c:pt idx="424">
                  <c:v>35.699</c:v>
                </c:pt>
                <c:pt idx="425">
                  <c:v>37.446</c:v>
                </c:pt>
                <c:pt idx="426">
                  <c:v>38.425</c:v>
                </c:pt>
                <c:pt idx="427">
                  <c:v>35.042</c:v>
                </c:pt>
                <c:pt idx="428">
                  <c:v>33.961</c:v>
                </c:pt>
                <c:pt idx="429">
                  <c:v>35.831</c:v>
                </c:pt>
                <c:pt idx="430">
                  <c:v>40.275</c:v>
                </c:pt>
                <c:pt idx="431">
                  <c:v>40.258</c:v>
                </c:pt>
                <c:pt idx="432">
                  <c:v>38.356</c:v>
                </c:pt>
                <c:pt idx="433">
                  <c:v>33.948</c:v>
                </c:pt>
                <c:pt idx="434">
                  <c:v>37.34</c:v>
                </c:pt>
                <c:pt idx="435">
                  <c:v>34.459</c:v>
                </c:pt>
                <c:pt idx="436">
                  <c:v>36.411</c:v>
                </c:pt>
                <c:pt idx="437">
                  <c:v>40.191</c:v>
                </c:pt>
                <c:pt idx="438">
                  <c:v>36.268</c:v>
                </c:pt>
                <c:pt idx="439">
                  <c:v>36.517</c:v>
                </c:pt>
                <c:pt idx="440">
                  <c:v>38.007</c:v>
                </c:pt>
                <c:pt idx="441">
                  <c:v>38.459</c:v>
                </c:pt>
                <c:pt idx="442">
                  <c:v>40.391</c:v>
                </c:pt>
                <c:pt idx="443">
                  <c:v>39.471</c:v>
                </c:pt>
                <c:pt idx="444">
                  <c:v>39.04</c:v>
                </c:pt>
                <c:pt idx="445">
                  <c:v>38.233</c:v>
                </c:pt>
                <c:pt idx="446">
                  <c:v>42.878</c:v>
                </c:pt>
                <c:pt idx="447">
                  <c:v>42.128</c:v>
                </c:pt>
                <c:pt idx="448">
                  <c:v>35.08</c:v>
                </c:pt>
                <c:pt idx="449">
                  <c:v>33.254</c:v>
                </c:pt>
                <c:pt idx="450">
                  <c:v>35.729</c:v>
                </c:pt>
                <c:pt idx="451">
                  <c:v>37.624</c:v>
                </c:pt>
                <c:pt idx="452">
                  <c:v>40.044</c:v>
                </c:pt>
                <c:pt idx="453">
                  <c:v>39.503</c:v>
                </c:pt>
                <c:pt idx="454">
                  <c:v>39.995</c:v>
                </c:pt>
                <c:pt idx="455">
                  <c:v>31.3</c:v>
                </c:pt>
                <c:pt idx="456">
                  <c:v>32.479</c:v>
                </c:pt>
                <c:pt idx="457">
                  <c:v>37.283</c:v>
                </c:pt>
                <c:pt idx="458">
                  <c:v>39.342</c:v>
                </c:pt>
                <c:pt idx="459">
                  <c:v>36.126</c:v>
                </c:pt>
                <c:pt idx="460">
                  <c:v>33.93</c:v>
                </c:pt>
                <c:pt idx="461">
                  <c:v>36.477</c:v>
                </c:pt>
                <c:pt idx="462">
                  <c:v>39.545</c:v>
                </c:pt>
                <c:pt idx="463">
                  <c:v>37.731</c:v>
                </c:pt>
                <c:pt idx="464">
                  <c:v>41.088</c:v>
                </c:pt>
                <c:pt idx="465">
                  <c:v>42.648</c:v>
                </c:pt>
                <c:pt idx="466">
                  <c:v>39.905</c:v>
                </c:pt>
                <c:pt idx="467">
                  <c:v>37.227</c:v>
                </c:pt>
                <c:pt idx="468">
                  <c:v>39.384</c:v>
                </c:pt>
                <c:pt idx="469">
                  <c:v>42.084</c:v>
                </c:pt>
                <c:pt idx="470">
                  <c:v>38.256</c:v>
                </c:pt>
                <c:pt idx="471">
                  <c:v>39.553</c:v>
                </c:pt>
                <c:pt idx="472">
                  <c:v>38.269</c:v>
                </c:pt>
                <c:pt idx="473">
                  <c:v>37.449</c:v>
                </c:pt>
                <c:pt idx="474">
                  <c:v>38.296</c:v>
                </c:pt>
                <c:pt idx="475">
                  <c:v>40.196</c:v>
                </c:pt>
                <c:pt idx="476">
                  <c:v>42.369</c:v>
                </c:pt>
                <c:pt idx="477">
                  <c:v>42.614</c:v>
                </c:pt>
                <c:pt idx="478">
                  <c:v>39.611</c:v>
                </c:pt>
                <c:pt idx="479">
                  <c:v>37.871</c:v>
                </c:pt>
                <c:pt idx="480">
                  <c:v>45.251</c:v>
                </c:pt>
                <c:pt idx="481">
                  <c:v>42.146</c:v>
                </c:pt>
                <c:pt idx="482">
                  <c:v>36.829</c:v>
                </c:pt>
                <c:pt idx="483">
                  <c:v>34.041</c:v>
                </c:pt>
                <c:pt idx="484">
                  <c:v>32.097</c:v>
                </c:pt>
                <c:pt idx="485">
                  <c:v>39.834</c:v>
                </c:pt>
                <c:pt idx="486">
                  <c:v>40.524</c:v>
                </c:pt>
                <c:pt idx="487">
                  <c:v>38.535</c:v>
                </c:pt>
                <c:pt idx="488">
                  <c:v>40.08</c:v>
                </c:pt>
                <c:pt idx="489">
                  <c:v>33.955</c:v>
                </c:pt>
                <c:pt idx="490">
                  <c:v>35.055</c:v>
                </c:pt>
                <c:pt idx="491">
                  <c:v>40.427</c:v>
                </c:pt>
                <c:pt idx="492">
                  <c:v>45.282</c:v>
                </c:pt>
                <c:pt idx="493">
                  <c:v>41.98</c:v>
                </c:pt>
                <c:pt idx="494">
                  <c:v>37.659</c:v>
                </c:pt>
                <c:pt idx="495">
                  <c:v>31.744</c:v>
                </c:pt>
                <c:pt idx="496">
                  <c:v>37.596</c:v>
                </c:pt>
                <c:pt idx="497">
                  <c:v>41.635</c:v>
                </c:pt>
                <c:pt idx="498">
                  <c:v>41.335</c:v>
                </c:pt>
                <c:pt idx="499">
                  <c:v>39.909</c:v>
                </c:pt>
                <c:pt idx="500">
                  <c:v>36.975</c:v>
                </c:pt>
                <c:pt idx="501">
                  <c:v>34.227</c:v>
                </c:pt>
                <c:pt idx="502">
                  <c:v>36.159</c:v>
                </c:pt>
                <c:pt idx="503">
                  <c:v>37.78</c:v>
                </c:pt>
                <c:pt idx="504">
                  <c:v>39.309</c:v>
                </c:pt>
                <c:pt idx="505">
                  <c:v>39.791</c:v>
                </c:pt>
                <c:pt idx="506">
                  <c:v>33.207</c:v>
                </c:pt>
                <c:pt idx="507">
                  <c:v>30.308</c:v>
                </c:pt>
                <c:pt idx="508">
                  <c:v>34.913</c:v>
                </c:pt>
                <c:pt idx="509">
                  <c:v>39.709</c:v>
                </c:pt>
                <c:pt idx="510">
                  <c:v>40.924</c:v>
                </c:pt>
                <c:pt idx="511">
                  <c:v>38.161</c:v>
                </c:pt>
                <c:pt idx="512">
                  <c:v>35.868</c:v>
                </c:pt>
                <c:pt idx="513">
                  <c:v>34.417</c:v>
                </c:pt>
                <c:pt idx="514">
                  <c:v>39.993</c:v>
                </c:pt>
                <c:pt idx="515">
                  <c:v>44.944</c:v>
                </c:pt>
                <c:pt idx="516">
                  <c:v>43.535</c:v>
                </c:pt>
                <c:pt idx="517">
                  <c:v>41.741</c:v>
                </c:pt>
                <c:pt idx="518">
                  <c:v>33.613</c:v>
                </c:pt>
                <c:pt idx="519">
                  <c:v>33.567</c:v>
                </c:pt>
                <c:pt idx="520">
                  <c:v>38.106</c:v>
                </c:pt>
                <c:pt idx="521">
                  <c:v>43.683</c:v>
                </c:pt>
                <c:pt idx="522">
                  <c:v>43.4</c:v>
                </c:pt>
                <c:pt idx="523">
                  <c:v>35.3</c:v>
                </c:pt>
                <c:pt idx="524">
                  <c:v>36.369</c:v>
                </c:pt>
                <c:pt idx="525">
                  <c:v>34.705</c:v>
                </c:pt>
                <c:pt idx="526">
                  <c:v>39.807</c:v>
                </c:pt>
                <c:pt idx="527">
                  <c:v>42.905</c:v>
                </c:pt>
                <c:pt idx="528">
                  <c:v>42.669</c:v>
                </c:pt>
                <c:pt idx="529">
                  <c:v>39.514</c:v>
                </c:pt>
                <c:pt idx="530">
                  <c:v>38.366</c:v>
                </c:pt>
                <c:pt idx="531">
                  <c:v>34.772</c:v>
                </c:pt>
                <c:pt idx="532">
                  <c:v>47.723</c:v>
                </c:pt>
                <c:pt idx="533">
                  <c:v>47.002</c:v>
                </c:pt>
                <c:pt idx="534">
                  <c:v>44.162</c:v>
                </c:pt>
                <c:pt idx="535">
                  <c:v>42.573</c:v>
                </c:pt>
                <c:pt idx="536">
                  <c:v>43.669</c:v>
                </c:pt>
                <c:pt idx="537">
                  <c:v>44.511</c:v>
                </c:pt>
                <c:pt idx="538">
                  <c:v>46.022</c:v>
                </c:pt>
                <c:pt idx="539">
                  <c:v>44.432</c:v>
                </c:pt>
                <c:pt idx="540">
                  <c:v>40.731</c:v>
                </c:pt>
                <c:pt idx="541">
                  <c:v>39.971</c:v>
                </c:pt>
                <c:pt idx="542">
                  <c:v>38.992</c:v>
                </c:pt>
                <c:pt idx="543">
                  <c:v>41.789</c:v>
                </c:pt>
                <c:pt idx="544">
                  <c:v>41.482</c:v>
                </c:pt>
                <c:pt idx="545">
                  <c:v>43.306</c:v>
                </c:pt>
                <c:pt idx="546">
                  <c:v>41.617</c:v>
                </c:pt>
                <c:pt idx="547">
                  <c:v>39.451</c:v>
                </c:pt>
                <c:pt idx="548">
                  <c:v>41.033</c:v>
                </c:pt>
                <c:pt idx="549">
                  <c:v>42.863</c:v>
                </c:pt>
                <c:pt idx="550">
                  <c:v>45.857</c:v>
                </c:pt>
                <c:pt idx="551">
                  <c:v>43.613</c:v>
                </c:pt>
                <c:pt idx="552">
                  <c:v>45.191</c:v>
                </c:pt>
                <c:pt idx="553">
                  <c:v>40.805</c:v>
                </c:pt>
                <c:pt idx="554">
                  <c:v>40.154</c:v>
                </c:pt>
                <c:pt idx="555">
                  <c:v>41.407</c:v>
                </c:pt>
                <c:pt idx="556">
                  <c:v>45.171</c:v>
                </c:pt>
                <c:pt idx="557">
                  <c:v>46.903</c:v>
                </c:pt>
                <c:pt idx="558">
                  <c:v>40.131</c:v>
                </c:pt>
                <c:pt idx="559">
                  <c:v>37.228</c:v>
                </c:pt>
                <c:pt idx="560">
                  <c:v>43.545</c:v>
                </c:pt>
                <c:pt idx="561">
                  <c:v>47.069</c:v>
                </c:pt>
                <c:pt idx="562">
                  <c:v>48.189</c:v>
                </c:pt>
                <c:pt idx="563">
                  <c:v>48.07</c:v>
                </c:pt>
                <c:pt idx="564">
                  <c:v>44.455</c:v>
                </c:pt>
                <c:pt idx="565">
                  <c:v>41.97</c:v>
                </c:pt>
                <c:pt idx="566">
                  <c:v>43.618</c:v>
                </c:pt>
                <c:pt idx="567">
                  <c:v>47.329</c:v>
                </c:pt>
                <c:pt idx="568">
                  <c:v>50.82</c:v>
                </c:pt>
                <c:pt idx="569">
                  <c:v>45.029</c:v>
                </c:pt>
                <c:pt idx="570">
                  <c:v>40.452</c:v>
                </c:pt>
                <c:pt idx="571">
                  <c:v>42.989</c:v>
                </c:pt>
                <c:pt idx="572">
                  <c:v>45.156</c:v>
                </c:pt>
                <c:pt idx="573">
                  <c:v>45.706</c:v>
                </c:pt>
                <c:pt idx="574">
                  <c:v>44.659</c:v>
                </c:pt>
                <c:pt idx="575">
                  <c:v>45.315</c:v>
                </c:pt>
                <c:pt idx="576">
                  <c:v>47.435</c:v>
                </c:pt>
                <c:pt idx="577">
                  <c:v>42.021</c:v>
                </c:pt>
                <c:pt idx="578">
                  <c:v>43.14</c:v>
                </c:pt>
                <c:pt idx="579">
                  <c:v>48.913</c:v>
                </c:pt>
                <c:pt idx="580">
                  <c:v>50.347</c:v>
                </c:pt>
                <c:pt idx="581">
                  <c:v>50.665</c:v>
                </c:pt>
                <c:pt idx="582">
                  <c:v>47.149</c:v>
                </c:pt>
                <c:pt idx="583">
                  <c:v>45.313</c:v>
                </c:pt>
                <c:pt idx="584">
                  <c:v>47.452</c:v>
                </c:pt>
                <c:pt idx="585">
                  <c:v>52.115</c:v>
                </c:pt>
                <c:pt idx="586">
                  <c:v>54.344</c:v>
                </c:pt>
                <c:pt idx="587">
                  <c:v>48.825</c:v>
                </c:pt>
                <c:pt idx="588">
                  <c:v>47.504</c:v>
                </c:pt>
                <c:pt idx="589">
                  <c:v>45.361</c:v>
                </c:pt>
                <c:pt idx="590">
                  <c:v>47.701</c:v>
                </c:pt>
                <c:pt idx="591">
                  <c:v>53.228</c:v>
                </c:pt>
                <c:pt idx="592">
                  <c:v>49.679</c:v>
                </c:pt>
                <c:pt idx="593">
                  <c:v>46.876</c:v>
                </c:pt>
                <c:pt idx="594">
                  <c:v>44.491</c:v>
                </c:pt>
                <c:pt idx="595">
                  <c:v>41.149</c:v>
                </c:pt>
                <c:pt idx="596">
                  <c:v>47.977</c:v>
                </c:pt>
                <c:pt idx="597">
                  <c:v>54.223</c:v>
                </c:pt>
                <c:pt idx="598">
                  <c:v>55.857</c:v>
                </c:pt>
                <c:pt idx="599">
                  <c:v>47.046</c:v>
                </c:pt>
                <c:pt idx="600">
                  <c:v>44.671</c:v>
                </c:pt>
                <c:pt idx="601">
                  <c:v>45.292</c:v>
                </c:pt>
                <c:pt idx="602">
                  <c:v>49.167</c:v>
                </c:pt>
                <c:pt idx="603">
                  <c:v>51.349</c:v>
                </c:pt>
                <c:pt idx="604">
                  <c:v>52.609</c:v>
                </c:pt>
                <c:pt idx="605">
                  <c:v>47.771</c:v>
                </c:pt>
                <c:pt idx="606">
                  <c:v>47.992</c:v>
                </c:pt>
                <c:pt idx="607">
                  <c:v>47.132</c:v>
                </c:pt>
                <c:pt idx="608">
                  <c:v>51.637</c:v>
                </c:pt>
                <c:pt idx="609">
                  <c:v>54.445</c:v>
                </c:pt>
                <c:pt idx="610">
                  <c:v>53.472</c:v>
                </c:pt>
                <c:pt idx="611">
                  <c:v>48.077</c:v>
                </c:pt>
                <c:pt idx="612">
                  <c:v>47.738</c:v>
                </c:pt>
                <c:pt idx="613">
                  <c:v>47.103</c:v>
                </c:pt>
                <c:pt idx="614">
                  <c:v>45.525</c:v>
                </c:pt>
                <c:pt idx="615">
                  <c:v>51.685</c:v>
                </c:pt>
                <c:pt idx="616">
                  <c:v>45.496</c:v>
                </c:pt>
                <c:pt idx="617">
                  <c:v>43.563</c:v>
                </c:pt>
                <c:pt idx="618">
                  <c:v>41.889</c:v>
                </c:pt>
                <c:pt idx="619">
                  <c:v>41.049</c:v>
                </c:pt>
                <c:pt idx="620">
                  <c:v>43.127</c:v>
                </c:pt>
                <c:pt idx="621">
                  <c:v>49.933</c:v>
                </c:pt>
                <c:pt idx="622">
                  <c:v>48.368</c:v>
                </c:pt>
                <c:pt idx="623">
                  <c:v>44.093</c:v>
                </c:pt>
                <c:pt idx="624">
                  <c:v>41.51</c:v>
                </c:pt>
                <c:pt idx="625">
                  <c:v>39.299</c:v>
                </c:pt>
                <c:pt idx="626">
                  <c:v>45.364</c:v>
                </c:pt>
                <c:pt idx="627">
                  <c:v>46.606</c:v>
                </c:pt>
                <c:pt idx="628">
                  <c:v>46.335</c:v>
                </c:pt>
                <c:pt idx="629">
                  <c:v>43.717</c:v>
                </c:pt>
                <c:pt idx="630">
                  <c:v>41.064</c:v>
                </c:pt>
                <c:pt idx="631">
                  <c:v>40.439</c:v>
                </c:pt>
                <c:pt idx="632">
                  <c:v>44.849</c:v>
                </c:pt>
                <c:pt idx="633">
                  <c:v>47.426</c:v>
                </c:pt>
                <c:pt idx="634">
                  <c:v>47.438</c:v>
                </c:pt>
                <c:pt idx="635">
                  <c:v>41.706</c:v>
                </c:pt>
                <c:pt idx="636">
                  <c:v>38.939</c:v>
                </c:pt>
                <c:pt idx="637">
                  <c:v>39.777</c:v>
                </c:pt>
                <c:pt idx="638">
                  <c:v>44.447</c:v>
                </c:pt>
                <c:pt idx="639">
                  <c:v>45.629</c:v>
                </c:pt>
                <c:pt idx="640">
                  <c:v>45.469</c:v>
                </c:pt>
                <c:pt idx="641">
                  <c:v>39.959</c:v>
                </c:pt>
                <c:pt idx="642">
                  <c:v>41.687</c:v>
                </c:pt>
                <c:pt idx="643">
                  <c:v>43.265</c:v>
                </c:pt>
                <c:pt idx="644">
                  <c:v>45.782</c:v>
                </c:pt>
                <c:pt idx="645">
                  <c:v>50.607</c:v>
                </c:pt>
                <c:pt idx="646">
                  <c:v>50.838</c:v>
                </c:pt>
                <c:pt idx="647">
                  <c:v>45.22</c:v>
                </c:pt>
                <c:pt idx="648">
                  <c:v>44.609</c:v>
                </c:pt>
                <c:pt idx="649">
                  <c:v>46.009</c:v>
                </c:pt>
                <c:pt idx="650">
                  <c:v>48.253</c:v>
                </c:pt>
                <c:pt idx="651">
                  <c:v>54.453</c:v>
                </c:pt>
                <c:pt idx="652">
                  <c:v>51.441</c:v>
                </c:pt>
                <c:pt idx="653">
                  <c:v>48.07</c:v>
                </c:pt>
                <c:pt idx="654">
                  <c:v>46.49</c:v>
                </c:pt>
                <c:pt idx="655">
                  <c:v>46.084</c:v>
                </c:pt>
                <c:pt idx="656">
                  <c:v>48.702</c:v>
                </c:pt>
                <c:pt idx="657">
                  <c:v>53.336</c:v>
                </c:pt>
                <c:pt idx="658">
                  <c:v>53.598</c:v>
                </c:pt>
                <c:pt idx="659">
                  <c:v>46.592</c:v>
                </c:pt>
                <c:pt idx="660">
                  <c:v>43.703</c:v>
                </c:pt>
                <c:pt idx="661">
                  <c:v>44.266</c:v>
                </c:pt>
                <c:pt idx="662">
                  <c:v>52.777</c:v>
                </c:pt>
                <c:pt idx="663">
                  <c:v>53.21</c:v>
                </c:pt>
                <c:pt idx="664">
                  <c:v>49.535</c:v>
                </c:pt>
                <c:pt idx="665">
                  <c:v>49.023</c:v>
                </c:pt>
                <c:pt idx="666">
                  <c:v>52.377</c:v>
                </c:pt>
                <c:pt idx="667">
                  <c:v>53.033</c:v>
                </c:pt>
                <c:pt idx="668">
                  <c:v>57.854</c:v>
                </c:pt>
                <c:pt idx="669">
                  <c:v>56.976</c:v>
                </c:pt>
                <c:pt idx="670">
                  <c:v>55.856</c:v>
                </c:pt>
                <c:pt idx="671">
                  <c:v>51.669</c:v>
                </c:pt>
                <c:pt idx="672">
                  <c:v>47.849</c:v>
                </c:pt>
                <c:pt idx="673">
                  <c:v>52.631</c:v>
                </c:pt>
                <c:pt idx="674">
                  <c:v>58.702</c:v>
                </c:pt>
                <c:pt idx="675">
                  <c:v>55.527</c:v>
                </c:pt>
                <c:pt idx="676">
                  <c:v>53.8</c:v>
                </c:pt>
                <c:pt idx="677">
                  <c:v>52.05</c:v>
                </c:pt>
                <c:pt idx="678">
                  <c:v>51.487</c:v>
                </c:pt>
                <c:pt idx="679">
                  <c:v>55.343</c:v>
                </c:pt>
                <c:pt idx="680">
                  <c:v>55.95</c:v>
                </c:pt>
                <c:pt idx="681">
                  <c:v>57.489</c:v>
                </c:pt>
                <c:pt idx="682">
                  <c:v>60.091</c:v>
                </c:pt>
                <c:pt idx="683">
                  <c:v>53.679</c:v>
                </c:pt>
                <c:pt idx="684">
                  <c:v>54.751</c:v>
                </c:pt>
                <c:pt idx="685">
                  <c:v>61.505</c:v>
                </c:pt>
                <c:pt idx="686">
                  <c:v>63.998</c:v>
                </c:pt>
                <c:pt idx="687">
                  <c:v>62.102</c:v>
                </c:pt>
                <c:pt idx="688">
                  <c:v>59.991</c:v>
                </c:pt>
                <c:pt idx="689">
                  <c:v>52.332</c:v>
                </c:pt>
                <c:pt idx="690">
                  <c:v>56.314</c:v>
                </c:pt>
                <c:pt idx="691">
                  <c:v>57.649</c:v>
                </c:pt>
                <c:pt idx="692">
                  <c:v>64.493</c:v>
                </c:pt>
                <c:pt idx="693">
                  <c:v>63.103</c:v>
                </c:pt>
                <c:pt idx="694">
                  <c:v>59.983</c:v>
                </c:pt>
                <c:pt idx="695">
                  <c:v>56.216</c:v>
                </c:pt>
                <c:pt idx="696">
                  <c:v>57.316</c:v>
                </c:pt>
                <c:pt idx="697">
                  <c:v>59.143</c:v>
                </c:pt>
                <c:pt idx="698">
                  <c:v>62.878</c:v>
                </c:pt>
                <c:pt idx="699">
                  <c:v>63.597</c:v>
                </c:pt>
                <c:pt idx="700">
                  <c:v>61.737</c:v>
                </c:pt>
                <c:pt idx="701">
                  <c:v>58.558</c:v>
                </c:pt>
                <c:pt idx="702">
                  <c:v>61.862</c:v>
                </c:pt>
                <c:pt idx="703">
                  <c:v>62.057</c:v>
                </c:pt>
                <c:pt idx="704">
                  <c:v>64.53</c:v>
                </c:pt>
                <c:pt idx="705">
                  <c:v>64.22</c:v>
                </c:pt>
                <c:pt idx="706">
                  <c:v>61.415</c:v>
                </c:pt>
                <c:pt idx="707">
                  <c:v>58.406</c:v>
                </c:pt>
                <c:pt idx="708">
                  <c:v>58.109</c:v>
                </c:pt>
                <c:pt idx="709">
                  <c:v>63.989</c:v>
                </c:pt>
                <c:pt idx="710">
                  <c:v>66.60899999999998</c:v>
                </c:pt>
                <c:pt idx="711">
                  <c:v>59.189</c:v>
                </c:pt>
                <c:pt idx="712">
                  <c:v>55.4</c:v>
                </c:pt>
                <c:pt idx="713">
                  <c:v>58.055</c:v>
                </c:pt>
                <c:pt idx="714">
                  <c:v>61.664</c:v>
                </c:pt>
                <c:pt idx="715">
                  <c:v>61.194</c:v>
                </c:pt>
                <c:pt idx="716">
                  <c:v>58.898</c:v>
                </c:pt>
                <c:pt idx="717">
                  <c:v>57.757</c:v>
                </c:pt>
                <c:pt idx="718">
                  <c:v>54.915</c:v>
                </c:pt>
                <c:pt idx="719">
                  <c:v>58.125</c:v>
                </c:pt>
                <c:pt idx="720">
                  <c:v>60.025</c:v>
                </c:pt>
                <c:pt idx="721">
                  <c:v>61.363</c:v>
                </c:pt>
                <c:pt idx="722">
                  <c:v>62.381</c:v>
                </c:pt>
                <c:pt idx="723">
                  <c:v>59.131</c:v>
                </c:pt>
                <c:pt idx="724">
                  <c:v>52.036</c:v>
                </c:pt>
                <c:pt idx="725">
                  <c:v>55.228</c:v>
                </c:pt>
                <c:pt idx="726">
                  <c:v>59.879</c:v>
                </c:pt>
                <c:pt idx="727">
                  <c:v>60.015</c:v>
                </c:pt>
                <c:pt idx="728">
                  <c:v>55.079</c:v>
                </c:pt>
                <c:pt idx="729">
                  <c:v>54.423</c:v>
                </c:pt>
                <c:pt idx="730">
                  <c:v>61.109</c:v>
                </c:pt>
                <c:pt idx="731">
                  <c:v>61.298</c:v>
                </c:pt>
                <c:pt idx="732">
                  <c:v>62.264</c:v>
                </c:pt>
                <c:pt idx="733">
                  <c:v>63.315</c:v>
                </c:pt>
                <c:pt idx="734">
                  <c:v>60.098</c:v>
                </c:pt>
                <c:pt idx="735">
                  <c:v>54.928</c:v>
                </c:pt>
                <c:pt idx="736">
                  <c:v>59.039</c:v>
                </c:pt>
                <c:pt idx="737">
                  <c:v>62.929</c:v>
                </c:pt>
                <c:pt idx="738">
                  <c:v>64.27800000000001</c:v>
                </c:pt>
                <c:pt idx="739">
                  <c:v>62.34</c:v>
                </c:pt>
                <c:pt idx="740">
                  <c:v>57.882</c:v>
                </c:pt>
                <c:pt idx="741">
                  <c:v>60.75</c:v>
                </c:pt>
                <c:pt idx="742">
                  <c:v>63.489</c:v>
                </c:pt>
                <c:pt idx="743">
                  <c:v>66.256</c:v>
                </c:pt>
                <c:pt idx="744">
                  <c:v>67.819</c:v>
                </c:pt>
                <c:pt idx="745">
                  <c:v>63.035</c:v>
                </c:pt>
                <c:pt idx="746">
                  <c:v>60.346</c:v>
                </c:pt>
                <c:pt idx="747">
                  <c:v>59.618</c:v>
                </c:pt>
                <c:pt idx="748">
                  <c:v>61.954</c:v>
                </c:pt>
                <c:pt idx="749">
                  <c:v>62.107</c:v>
                </c:pt>
                <c:pt idx="750">
                  <c:v>61.979</c:v>
                </c:pt>
                <c:pt idx="751">
                  <c:v>60.454</c:v>
                </c:pt>
                <c:pt idx="752">
                  <c:v>60.778</c:v>
                </c:pt>
                <c:pt idx="753">
                  <c:v>59.086</c:v>
                </c:pt>
                <c:pt idx="754">
                  <c:v>60.612</c:v>
                </c:pt>
                <c:pt idx="755">
                  <c:v>67.991</c:v>
                </c:pt>
                <c:pt idx="756">
                  <c:v>67.481</c:v>
                </c:pt>
                <c:pt idx="757">
                  <c:v>65.424</c:v>
                </c:pt>
                <c:pt idx="758">
                  <c:v>60.425</c:v>
                </c:pt>
                <c:pt idx="759">
                  <c:v>61.478</c:v>
                </c:pt>
                <c:pt idx="760">
                  <c:v>66.335</c:v>
                </c:pt>
                <c:pt idx="761">
                  <c:v>70.05800000000001</c:v>
                </c:pt>
                <c:pt idx="762">
                  <c:v>67.543</c:v>
                </c:pt>
                <c:pt idx="763">
                  <c:v>65.67799999999998</c:v>
                </c:pt>
                <c:pt idx="764">
                  <c:v>57.811</c:v>
                </c:pt>
                <c:pt idx="765">
                  <c:v>60.507</c:v>
                </c:pt>
                <c:pt idx="766">
                  <c:v>67.11</c:v>
                </c:pt>
                <c:pt idx="767">
                  <c:v>68.556</c:v>
                </c:pt>
                <c:pt idx="768">
                  <c:v>65.101</c:v>
                </c:pt>
                <c:pt idx="769">
                  <c:v>64.854</c:v>
                </c:pt>
                <c:pt idx="770">
                  <c:v>59.27</c:v>
                </c:pt>
                <c:pt idx="771">
                  <c:v>61.539</c:v>
                </c:pt>
                <c:pt idx="772">
                  <c:v>70.735</c:v>
                </c:pt>
                <c:pt idx="773">
                  <c:v>70.598</c:v>
                </c:pt>
                <c:pt idx="774">
                  <c:v>66.795</c:v>
                </c:pt>
                <c:pt idx="775">
                  <c:v>64.987</c:v>
                </c:pt>
                <c:pt idx="776">
                  <c:v>62.335</c:v>
                </c:pt>
                <c:pt idx="777">
                  <c:v>68.83</c:v>
                </c:pt>
                <c:pt idx="778">
                  <c:v>69.994</c:v>
                </c:pt>
                <c:pt idx="779">
                  <c:v>75.248</c:v>
                </c:pt>
                <c:pt idx="780">
                  <c:v>75.048</c:v>
                </c:pt>
                <c:pt idx="781">
                  <c:v>68.478</c:v>
                </c:pt>
                <c:pt idx="782">
                  <c:v>66.211</c:v>
                </c:pt>
                <c:pt idx="783">
                  <c:v>71.248</c:v>
                </c:pt>
                <c:pt idx="784">
                  <c:v>72.66200000000001</c:v>
                </c:pt>
                <c:pt idx="785">
                  <c:v>75.67299999999985</c:v>
                </c:pt>
                <c:pt idx="786">
                  <c:v>75.361</c:v>
                </c:pt>
                <c:pt idx="787">
                  <c:v>68.521</c:v>
                </c:pt>
                <c:pt idx="788">
                  <c:v>67.65000000000001</c:v>
                </c:pt>
                <c:pt idx="789">
                  <c:v>71.87599999999998</c:v>
                </c:pt>
                <c:pt idx="790">
                  <c:v>74.431</c:v>
                </c:pt>
                <c:pt idx="791">
                  <c:v>78.294</c:v>
                </c:pt>
                <c:pt idx="792">
                  <c:v>77.946</c:v>
                </c:pt>
                <c:pt idx="793">
                  <c:v>72.91</c:v>
                </c:pt>
                <c:pt idx="794">
                  <c:v>72.841</c:v>
                </c:pt>
                <c:pt idx="795">
                  <c:v>74.661</c:v>
                </c:pt>
                <c:pt idx="796">
                  <c:v>77.431</c:v>
                </c:pt>
                <c:pt idx="797">
                  <c:v>78.319</c:v>
                </c:pt>
                <c:pt idx="798">
                  <c:v>79.259</c:v>
                </c:pt>
                <c:pt idx="799">
                  <c:v>77.904</c:v>
                </c:pt>
                <c:pt idx="800">
                  <c:v>75.077</c:v>
                </c:pt>
                <c:pt idx="801">
                  <c:v>75.954</c:v>
                </c:pt>
                <c:pt idx="802">
                  <c:v>80.615</c:v>
                </c:pt>
                <c:pt idx="803">
                  <c:v>82.35299999999998</c:v>
                </c:pt>
                <c:pt idx="804">
                  <c:v>82.32199999999998</c:v>
                </c:pt>
                <c:pt idx="805">
                  <c:v>77.204</c:v>
                </c:pt>
                <c:pt idx="806">
                  <c:v>74.061</c:v>
                </c:pt>
                <c:pt idx="807">
                  <c:v>78.798</c:v>
                </c:pt>
                <c:pt idx="808">
                  <c:v>80.957</c:v>
                </c:pt>
                <c:pt idx="809">
                  <c:v>79.313</c:v>
                </c:pt>
                <c:pt idx="810">
                  <c:v>75.886</c:v>
                </c:pt>
                <c:pt idx="811">
                  <c:v>72.107</c:v>
                </c:pt>
              </c:numCache>
            </c:numRef>
          </c:yVal>
          <c:smooth val="0"/>
        </c:ser>
        <c:dLbls>
          <c:showLegendKey val="0"/>
          <c:showVal val="0"/>
          <c:showCatName val="0"/>
          <c:showSerName val="0"/>
          <c:showPercent val="0"/>
          <c:showBubbleSize val="0"/>
        </c:dLbls>
        <c:axId val="2142539512"/>
        <c:axId val="2142542984"/>
      </c:scatterChart>
      <c:valAx>
        <c:axId val="2142539512"/>
        <c:scaling>
          <c:orientation val="minMax"/>
          <c:max val="2017.0"/>
          <c:min val="1992.0"/>
        </c:scaling>
        <c:delete val="0"/>
        <c:axPos val="b"/>
        <c:numFmt formatCode="General" sourceLinked="1"/>
        <c:majorTickMark val="out"/>
        <c:minorTickMark val="none"/>
        <c:tickLblPos val="nextTo"/>
        <c:spPr>
          <a:ln w="3896">
            <a:solidFill>
              <a:srgbClr val="000000"/>
            </a:solidFill>
            <a:prstDash val="solid"/>
          </a:ln>
        </c:spPr>
        <c:txPr>
          <a:bodyPr rot="0" vert="horz"/>
          <a:lstStyle/>
          <a:p>
            <a:pPr>
              <a:defRPr sz="2209" b="1" i="0" u="none" strike="noStrike" baseline="0">
                <a:solidFill>
                  <a:srgbClr val="000000"/>
                </a:solidFill>
                <a:latin typeface="Tahoma"/>
                <a:ea typeface="Tahoma"/>
                <a:cs typeface="Tahoma"/>
              </a:defRPr>
            </a:pPr>
            <a:endParaRPr lang="en-US"/>
          </a:p>
        </c:txPr>
        <c:crossAx val="2142542984"/>
        <c:crossesAt val="-20.0"/>
        <c:crossBetween val="midCat"/>
      </c:valAx>
      <c:valAx>
        <c:axId val="2142542984"/>
        <c:scaling>
          <c:orientation val="minMax"/>
        </c:scaling>
        <c:delete val="0"/>
        <c:axPos val="l"/>
        <c:majorGridlines>
          <c:spPr>
            <a:ln w="3896">
              <a:solidFill>
                <a:srgbClr val="000000"/>
              </a:solidFill>
              <a:prstDash val="solid"/>
            </a:ln>
          </c:spPr>
        </c:majorGridlines>
        <c:numFmt formatCode="General" sourceLinked="1"/>
        <c:majorTickMark val="out"/>
        <c:minorTickMark val="none"/>
        <c:tickLblPos val="nextTo"/>
        <c:spPr>
          <a:ln w="3896">
            <a:solidFill>
              <a:srgbClr val="000000"/>
            </a:solidFill>
            <a:prstDash val="solid"/>
          </a:ln>
        </c:spPr>
        <c:txPr>
          <a:bodyPr rot="0" vert="horz"/>
          <a:lstStyle/>
          <a:p>
            <a:pPr>
              <a:defRPr sz="2209" b="1" i="0" u="none" strike="noStrike" baseline="0">
                <a:solidFill>
                  <a:srgbClr val="000000"/>
                </a:solidFill>
                <a:latin typeface="Tahoma"/>
                <a:ea typeface="Tahoma"/>
                <a:cs typeface="Tahoma"/>
              </a:defRPr>
            </a:pPr>
            <a:endParaRPr lang="en-US"/>
          </a:p>
        </c:txPr>
        <c:crossAx val="2142539512"/>
        <c:crossesAt val="1992.0"/>
        <c:crossBetween val="midCat"/>
      </c:valAx>
      <c:spPr>
        <a:noFill/>
        <a:ln w="31165">
          <a:noFill/>
        </a:ln>
      </c:spPr>
    </c:plotArea>
    <c:plotVisOnly val="1"/>
    <c:dispBlanksAs val="gap"/>
    <c:showDLblsOverMax val="0"/>
  </c:chart>
  <c:spPr>
    <a:noFill/>
    <a:ln>
      <a:noFill/>
    </a:ln>
  </c:spPr>
  <c:txPr>
    <a:bodyPr/>
    <a:lstStyle/>
    <a:p>
      <a:pPr>
        <a:defRPr sz="2209" b="1" i="0" u="none" strike="noStrike" baseline="0">
          <a:solidFill>
            <a:srgbClr val="000000"/>
          </a:solidFill>
          <a:latin typeface="Times"/>
          <a:ea typeface="Times"/>
          <a:cs typeface="Times"/>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a:pPr>
            <a:r>
              <a:rPr lang="en-US" dirty="0" smtClean="0"/>
              <a:t>Monthly Fraction of US</a:t>
            </a:r>
            <a:r>
              <a:rPr lang="en-US" baseline="0" dirty="0" smtClean="0"/>
              <a:t> with Very Wet (floods) or Very Dry (drought) Conditions</a:t>
            </a:r>
          </a:p>
          <a:p>
            <a:pPr>
              <a:defRPr/>
            </a:pPr>
            <a:r>
              <a:rPr lang="en-US" baseline="0" dirty="0" smtClean="0"/>
              <a:t>Jan 1895 – Mar 2016 NOAA/NCDC</a:t>
            </a:r>
            <a:endParaRPr lang="en-US" dirty="0"/>
          </a:p>
        </c:rich>
      </c:tx>
      <c:layout>
        <c:manualLayout>
          <c:xMode val="edge"/>
          <c:yMode val="edge"/>
          <c:x val="0.119290421747214"/>
          <c:y val="0.0148665389493287"/>
        </c:manualLayout>
      </c:layout>
      <c:overlay val="0"/>
    </c:title>
    <c:autoTitleDeleted val="0"/>
    <c:plotArea>
      <c:layout>
        <c:manualLayout>
          <c:layoutTarget val="inner"/>
          <c:xMode val="edge"/>
          <c:yMode val="edge"/>
          <c:x val="0.0741735208564165"/>
          <c:y val="0.222573325984235"/>
          <c:w val="0.888657832377656"/>
          <c:h val="0.703044479881844"/>
        </c:manualLayout>
      </c:layout>
      <c:barChart>
        <c:barDir val="col"/>
        <c:grouping val="stacked"/>
        <c:varyColors val="0"/>
        <c:ser>
          <c:idx val="0"/>
          <c:order val="0"/>
          <c:tx>
            <c:strRef>
              <c:f>Sheet1!$B$1</c:f>
              <c:strCache>
                <c:ptCount val="1"/>
                <c:pt idx="0">
                  <c:v>Wet</c:v>
                </c:pt>
              </c:strCache>
            </c:strRef>
          </c:tx>
          <c:spPr>
            <a:solidFill>
              <a:srgbClr val="0000FF"/>
            </a:solidFill>
            <a:ln>
              <a:solidFill>
                <a:srgbClr val="0000FF"/>
              </a:solidFill>
            </a:ln>
            <a:effectLst/>
          </c:spPr>
          <c:invertIfNegative val="0"/>
          <c:cat>
            <c:numRef>
              <c:f>Sheet1!$A$2:$A$1469</c:f>
              <c:numCache>
                <c:formatCode>General</c:formatCode>
                <c:ptCount val="1468"/>
                <c:pt idx="0">
                  <c:v>1895.041666666667</c:v>
                </c:pt>
                <c:pt idx="1">
                  <c:v>1895.125</c:v>
                </c:pt>
                <c:pt idx="2">
                  <c:v>1895.208333333333</c:v>
                </c:pt>
                <c:pt idx="3">
                  <c:v>1895.291666666667</c:v>
                </c:pt>
                <c:pt idx="4">
                  <c:v>1895.375</c:v>
                </c:pt>
                <c:pt idx="5">
                  <c:v>1895.458333333333</c:v>
                </c:pt>
                <c:pt idx="6">
                  <c:v>1895.541666666666</c:v>
                </c:pt>
                <c:pt idx="7">
                  <c:v>1895.625</c:v>
                </c:pt>
                <c:pt idx="8">
                  <c:v>1895.708333333333</c:v>
                </c:pt>
                <c:pt idx="9">
                  <c:v>1895.791666666666</c:v>
                </c:pt>
                <c:pt idx="10">
                  <c:v>1895.874999999999</c:v>
                </c:pt>
                <c:pt idx="11">
                  <c:v>1895.958333333333</c:v>
                </c:pt>
                <c:pt idx="12">
                  <c:v>1896.041666666666</c:v>
                </c:pt>
                <c:pt idx="13">
                  <c:v>1896.124999999999</c:v>
                </c:pt>
                <c:pt idx="14">
                  <c:v>1896.208333333332</c:v>
                </c:pt>
                <c:pt idx="15">
                  <c:v>1896.291666666666</c:v>
                </c:pt>
                <c:pt idx="16">
                  <c:v>1896.374999999999</c:v>
                </c:pt>
                <c:pt idx="17">
                  <c:v>1896.458333333332</c:v>
                </c:pt>
                <c:pt idx="18">
                  <c:v>1896.541666666665</c:v>
                </c:pt>
                <c:pt idx="19">
                  <c:v>1896.624999999999</c:v>
                </c:pt>
                <c:pt idx="20">
                  <c:v>1896.708333333332</c:v>
                </c:pt>
                <c:pt idx="21">
                  <c:v>1896.791666666665</c:v>
                </c:pt>
                <c:pt idx="22">
                  <c:v>1896.874999999998</c:v>
                </c:pt>
                <c:pt idx="23">
                  <c:v>1896.958333333332</c:v>
                </c:pt>
                <c:pt idx="24">
                  <c:v>1897.041666666665</c:v>
                </c:pt>
                <c:pt idx="25">
                  <c:v>1897.124999999998</c:v>
                </c:pt>
                <c:pt idx="26">
                  <c:v>1897.208333333331</c:v>
                </c:pt>
                <c:pt idx="27">
                  <c:v>1897.291666666665</c:v>
                </c:pt>
                <c:pt idx="28">
                  <c:v>1897.374999999998</c:v>
                </c:pt>
                <c:pt idx="29">
                  <c:v>1897.458333333331</c:v>
                </c:pt>
                <c:pt idx="30">
                  <c:v>1897.541666666664</c:v>
                </c:pt>
                <c:pt idx="31">
                  <c:v>1897.624999999998</c:v>
                </c:pt>
                <c:pt idx="32">
                  <c:v>1897.708333333331</c:v>
                </c:pt>
                <c:pt idx="33">
                  <c:v>1897.791666666664</c:v>
                </c:pt>
                <c:pt idx="34">
                  <c:v>1897.874999999997</c:v>
                </c:pt>
                <c:pt idx="35">
                  <c:v>1897.958333333331</c:v>
                </c:pt>
                <c:pt idx="36">
                  <c:v>1898.041666666664</c:v>
                </c:pt>
                <c:pt idx="37">
                  <c:v>1898.124999999997</c:v>
                </c:pt>
                <c:pt idx="38">
                  <c:v>1898.208333333331</c:v>
                </c:pt>
                <c:pt idx="39">
                  <c:v>1898.291666666664</c:v>
                </c:pt>
                <c:pt idx="40">
                  <c:v>1898.374999999997</c:v>
                </c:pt>
                <c:pt idx="41">
                  <c:v>1898.45833333333</c:v>
                </c:pt>
                <c:pt idx="42">
                  <c:v>1898.541666666664</c:v>
                </c:pt>
                <c:pt idx="43">
                  <c:v>1898.624999999997</c:v>
                </c:pt>
                <c:pt idx="44">
                  <c:v>1898.70833333333</c:v>
                </c:pt>
                <c:pt idx="45">
                  <c:v>1898.791666666663</c:v>
                </c:pt>
                <c:pt idx="46">
                  <c:v>1898.874999999997</c:v>
                </c:pt>
                <c:pt idx="47">
                  <c:v>1898.95833333333</c:v>
                </c:pt>
                <c:pt idx="48">
                  <c:v>1899.041666666663</c:v>
                </c:pt>
                <c:pt idx="49">
                  <c:v>1899.124999999996</c:v>
                </c:pt>
                <c:pt idx="50">
                  <c:v>1899.20833333333</c:v>
                </c:pt>
                <c:pt idx="51">
                  <c:v>1899.291666666663</c:v>
                </c:pt>
                <c:pt idx="52">
                  <c:v>1899.374999999996</c:v>
                </c:pt>
                <c:pt idx="53">
                  <c:v>1899.458333333329</c:v>
                </c:pt>
                <c:pt idx="54">
                  <c:v>1899.541666666663</c:v>
                </c:pt>
                <c:pt idx="55">
                  <c:v>1899.624999999996</c:v>
                </c:pt>
                <c:pt idx="56">
                  <c:v>1899.708333333329</c:v>
                </c:pt>
                <c:pt idx="57">
                  <c:v>1899.791666666662</c:v>
                </c:pt>
                <c:pt idx="58">
                  <c:v>1899.874999999996</c:v>
                </c:pt>
                <c:pt idx="59">
                  <c:v>1899.958333333329</c:v>
                </c:pt>
                <c:pt idx="60">
                  <c:v>1900.041666666662</c:v>
                </c:pt>
                <c:pt idx="61">
                  <c:v>1900.124999999995</c:v>
                </c:pt>
                <c:pt idx="62">
                  <c:v>1900.208333333329</c:v>
                </c:pt>
                <c:pt idx="63">
                  <c:v>1900.291666666662</c:v>
                </c:pt>
                <c:pt idx="64">
                  <c:v>1900.374999999995</c:v>
                </c:pt>
                <c:pt idx="65">
                  <c:v>1900.458333333328</c:v>
                </c:pt>
                <c:pt idx="66">
                  <c:v>1900.541666666662</c:v>
                </c:pt>
                <c:pt idx="67">
                  <c:v>1900.624999999995</c:v>
                </c:pt>
                <c:pt idx="68">
                  <c:v>1900.708333333328</c:v>
                </c:pt>
                <c:pt idx="69">
                  <c:v>1900.791666666662</c:v>
                </c:pt>
                <c:pt idx="70">
                  <c:v>1900.874999999995</c:v>
                </c:pt>
                <c:pt idx="71">
                  <c:v>1900.958333333328</c:v>
                </c:pt>
                <c:pt idx="72">
                  <c:v>1901.041666666661</c:v>
                </c:pt>
                <c:pt idx="73">
                  <c:v>1901.124999999995</c:v>
                </c:pt>
                <c:pt idx="74">
                  <c:v>1901.208333333328</c:v>
                </c:pt>
                <c:pt idx="75">
                  <c:v>1901.291666666661</c:v>
                </c:pt>
                <c:pt idx="76">
                  <c:v>1901.374999999994</c:v>
                </c:pt>
                <c:pt idx="77">
                  <c:v>1901.458333333328</c:v>
                </c:pt>
                <c:pt idx="78">
                  <c:v>1901.541666666661</c:v>
                </c:pt>
                <c:pt idx="79">
                  <c:v>1901.624999999994</c:v>
                </c:pt>
                <c:pt idx="80">
                  <c:v>1901.708333333327</c:v>
                </c:pt>
                <c:pt idx="81">
                  <c:v>1901.791666666661</c:v>
                </c:pt>
                <c:pt idx="82">
                  <c:v>1901.874999999994</c:v>
                </c:pt>
                <c:pt idx="83">
                  <c:v>1901.958333333327</c:v>
                </c:pt>
                <c:pt idx="84">
                  <c:v>1902.04166666666</c:v>
                </c:pt>
                <c:pt idx="85">
                  <c:v>1902.124999999994</c:v>
                </c:pt>
                <c:pt idx="86">
                  <c:v>1902.208333333327</c:v>
                </c:pt>
                <c:pt idx="87">
                  <c:v>1902.29166666666</c:v>
                </c:pt>
                <c:pt idx="88">
                  <c:v>1902.374999999993</c:v>
                </c:pt>
                <c:pt idx="89">
                  <c:v>1902.458333333327</c:v>
                </c:pt>
                <c:pt idx="90">
                  <c:v>1902.54166666666</c:v>
                </c:pt>
                <c:pt idx="91">
                  <c:v>1902.624999999993</c:v>
                </c:pt>
                <c:pt idx="92">
                  <c:v>1902.708333333326</c:v>
                </c:pt>
                <c:pt idx="93">
                  <c:v>1902.79166666666</c:v>
                </c:pt>
                <c:pt idx="94">
                  <c:v>1902.874999999993</c:v>
                </c:pt>
                <c:pt idx="95">
                  <c:v>1902.958333333326</c:v>
                </c:pt>
                <c:pt idx="96">
                  <c:v>1903.04166666666</c:v>
                </c:pt>
                <c:pt idx="97">
                  <c:v>1903.124999999993</c:v>
                </c:pt>
                <c:pt idx="98">
                  <c:v>1903.208333333326</c:v>
                </c:pt>
                <c:pt idx="99">
                  <c:v>1903.29166666666</c:v>
                </c:pt>
                <c:pt idx="100">
                  <c:v>1903.374999999992</c:v>
                </c:pt>
                <c:pt idx="101">
                  <c:v>1903.458333333326</c:v>
                </c:pt>
                <c:pt idx="102">
                  <c:v>1903.54166666666</c:v>
                </c:pt>
                <c:pt idx="103">
                  <c:v>1903.624999999992</c:v>
                </c:pt>
                <c:pt idx="104">
                  <c:v>1903.708333333326</c:v>
                </c:pt>
                <c:pt idx="105">
                  <c:v>1903.79166666666</c:v>
                </c:pt>
                <c:pt idx="106">
                  <c:v>1903.874999999992</c:v>
                </c:pt>
                <c:pt idx="107">
                  <c:v>1903.958333333325</c:v>
                </c:pt>
                <c:pt idx="108">
                  <c:v>1904.04166666666</c:v>
                </c:pt>
                <c:pt idx="109">
                  <c:v>1904.124999999992</c:v>
                </c:pt>
                <c:pt idx="110">
                  <c:v>1904.208333333325</c:v>
                </c:pt>
                <c:pt idx="111">
                  <c:v>1904.291666666658</c:v>
                </c:pt>
                <c:pt idx="112">
                  <c:v>1904.374999999992</c:v>
                </c:pt>
                <c:pt idx="113">
                  <c:v>1904.458333333325</c:v>
                </c:pt>
                <c:pt idx="114">
                  <c:v>1904.541666666658</c:v>
                </c:pt>
                <c:pt idx="115">
                  <c:v>1904.624999999991</c:v>
                </c:pt>
                <c:pt idx="116">
                  <c:v>1904.708333333325</c:v>
                </c:pt>
                <c:pt idx="117">
                  <c:v>1904.791666666658</c:v>
                </c:pt>
                <c:pt idx="118">
                  <c:v>1904.874999999991</c:v>
                </c:pt>
                <c:pt idx="119">
                  <c:v>1904.958333333324</c:v>
                </c:pt>
                <c:pt idx="120">
                  <c:v>1905.041666666658</c:v>
                </c:pt>
                <c:pt idx="121">
                  <c:v>1905.124999999991</c:v>
                </c:pt>
                <c:pt idx="122">
                  <c:v>1905.208333333324</c:v>
                </c:pt>
                <c:pt idx="123">
                  <c:v>1905.291666666657</c:v>
                </c:pt>
                <c:pt idx="124">
                  <c:v>1905.374999999991</c:v>
                </c:pt>
                <c:pt idx="125">
                  <c:v>1905.458333333324</c:v>
                </c:pt>
                <c:pt idx="126">
                  <c:v>1905.541666666657</c:v>
                </c:pt>
                <c:pt idx="127">
                  <c:v>1905.62499999999</c:v>
                </c:pt>
                <c:pt idx="128">
                  <c:v>1905.708333333324</c:v>
                </c:pt>
                <c:pt idx="129">
                  <c:v>1905.791666666657</c:v>
                </c:pt>
                <c:pt idx="130">
                  <c:v>1905.87499999999</c:v>
                </c:pt>
                <c:pt idx="131">
                  <c:v>1905.958333333323</c:v>
                </c:pt>
                <c:pt idx="132">
                  <c:v>1906.041666666657</c:v>
                </c:pt>
                <c:pt idx="133">
                  <c:v>1906.12499999999</c:v>
                </c:pt>
                <c:pt idx="134">
                  <c:v>1906.208333333323</c:v>
                </c:pt>
                <c:pt idx="135">
                  <c:v>1906.291666666657</c:v>
                </c:pt>
                <c:pt idx="136">
                  <c:v>1906.37499999999</c:v>
                </c:pt>
                <c:pt idx="137">
                  <c:v>1906.458333333323</c:v>
                </c:pt>
                <c:pt idx="138">
                  <c:v>1906.541666666656</c:v>
                </c:pt>
                <c:pt idx="139">
                  <c:v>1906.62499999999</c:v>
                </c:pt>
                <c:pt idx="140">
                  <c:v>1906.708333333323</c:v>
                </c:pt>
                <c:pt idx="141">
                  <c:v>1906.791666666656</c:v>
                </c:pt>
                <c:pt idx="142">
                  <c:v>1906.874999999989</c:v>
                </c:pt>
                <c:pt idx="143">
                  <c:v>1906.958333333323</c:v>
                </c:pt>
                <c:pt idx="144">
                  <c:v>1907.041666666656</c:v>
                </c:pt>
                <c:pt idx="145">
                  <c:v>1907.124999999989</c:v>
                </c:pt>
                <c:pt idx="146">
                  <c:v>1907.208333333322</c:v>
                </c:pt>
                <c:pt idx="147">
                  <c:v>1907.291666666656</c:v>
                </c:pt>
                <c:pt idx="148">
                  <c:v>1907.374999999989</c:v>
                </c:pt>
                <c:pt idx="149">
                  <c:v>1907.458333333322</c:v>
                </c:pt>
                <c:pt idx="150">
                  <c:v>1907.541666666655</c:v>
                </c:pt>
                <c:pt idx="151">
                  <c:v>1907.624999999989</c:v>
                </c:pt>
                <c:pt idx="152">
                  <c:v>1907.708333333322</c:v>
                </c:pt>
                <c:pt idx="153">
                  <c:v>1907.791666666655</c:v>
                </c:pt>
                <c:pt idx="154">
                  <c:v>1907.874999999988</c:v>
                </c:pt>
                <c:pt idx="155">
                  <c:v>1907.958333333322</c:v>
                </c:pt>
                <c:pt idx="156">
                  <c:v>1908.041666666655</c:v>
                </c:pt>
                <c:pt idx="157">
                  <c:v>1908.124999999988</c:v>
                </c:pt>
                <c:pt idx="158">
                  <c:v>1908.208333333321</c:v>
                </c:pt>
                <c:pt idx="159">
                  <c:v>1908.291666666655</c:v>
                </c:pt>
                <c:pt idx="160">
                  <c:v>1908.374999999988</c:v>
                </c:pt>
                <c:pt idx="161">
                  <c:v>1908.458333333321</c:v>
                </c:pt>
                <c:pt idx="162">
                  <c:v>1908.541666666654</c:v>
                </c:pt>
                <c:pt idx="163">
                  <c:v>1908.624999999988</c:v>
                </c:pt>
                <c:pt idx="164">
                  <c:v>1908.708333333321</c:v>
                </c:pt>
                <c:pt idx="165">
                  <c:v>1908.791666666654</c:v>
                </c:pt>
                <c:pt idx="166">
                  <c:v>1908.874999999987</c:v>
                </c:pt>
                <c:pt idx="167">
                  <c:v>1908.958333333321</c:v>
                </c:pt>
                <c:pt idx="168">
                  <c:v>1909.041666666654</c:v>
                </c:pt>
                <c:pt idx="169">
                  <c:v>1909.124999999987</c:v>
                </c:pt>
                <c:pt idx="170">
                  <c:v>1909.208333333321</c:v>
                </c:pt>
                <c:pt idx="171">
                  <c:v>1909.291666666654</c:v>
                </c:pt>
                <c:pt idx="172">
                  <c:v>1909.374999999987</c:v>
                </c:pt>
                <c:pt idx="173">
                  <c:v>1909.45833333332</c:v>
                </c:pt>
                <c:pt idx="174">
                  <c:v>1909.541666666654</c:v>
                </c:pt>
                <c:pt idx="175">
                  <c:v>1909.624999999987</c:v>
                </c:pt>
                <c:pt idx="176">
                  <c:v>1909.70833333332</c:v>
                </c:pt>
                <c:pt idx="177">
                  <c:v>1909.791666666653</c:v>
                </c:pt>
                <c:pt idx="178">
                  <c:v>1909.874999999987</c:v>
                </c:pt>
                <c:pt idx="179">
                  <c:v>1909.95833333332</c:v>
                </c:pt>
                <c:pt idx="180">
                  <c:v>1910.041666666653</c:v>
                </c:pt>
                <c:pt idx="181">
                  <c:v>1910.124999999986</c:v>
                </c:pt>
                <c:pt idx="182">
                  <c:v>1910.20833333332</c:v>
                </c:pt>
                <c:pt idx="183">
                  <c:v>1910.291666666653</c:v>
                </c:pt>
                <c:pt idx="184">
                  <c:v>1910.374999999986</c:v>
                </c:pt>
                <c:pt idx="185">
                  <c:v>1910.458333333319</c:v>
                </c:pt>
                <c:pt idx="186">
                  <c:v>1910.541666666653</c:v>
                </c:pt>
                <c:pt idx="187">
                  <c:v>1910.624999999986</c:v>
                </c:pt>
                <c:pt idx="188">
                  <c:v>1910.708333333319</c:v>
                </c:pt>
                <c:pt idx="189">
                  <c:v>1910.791666666652</c:v>
                </c:pt>
                <c:pt idx="190">
                  <c:v>1910.874999999986</c:v>
                </c:pt>
                <c:pt idx="191">
                  <c:v>1910.958333333319</c:v>
                </c:pt>
                <c:pt idx="192">
                  <c:v>1911.041666666652</c:v>
                </c:pt>
                <c:pt idx="193">
                  <c:v>1911.124999999985</c:v>
                </c:pt>
                <c:pt idx="194">
                  <c:v>1911.208333333319</c:v>
                </c:pt>
                <c:pt idx="195">
                  <c:v>1911.291666666652</c:v>
                </c:pt>
                <c:pt idx="196">
                  <c:v>1911.374999999985</c:v>
                </c:pt>
                <c:pt idx="197">
                  <c:v>1911.458333333318</c:v>
                </c:pt>
                <c:pt idx="198">
                  <c:v>1911.541666666652</c:v>
                </c:pt>
                <c:pt idx="199">
                  <c:v>1911.624999999985</c:v>
                </c:pt>
                <c:pt idx="200">
                  <c:v>1911.708333333318</c:v>
                </c:pt>
                <c:pt idx="201">
                  <c:v>1911.791666666652</c:v>
                </c:pt>
                <c:pt idx="202">
                  <c:v>1911.874999999985</c:v>
                </c:pt>
                <c:pt idx="203">
                  <c:v>1911.958333333318</c:v>
                </c:pt>
                <c:pt idx="204">
                  <c:v>1912.041666666651</c:v>
                </c:pt>
                <c:pt idx="205">
                  <c:v>1912.124999999985</c:v>
                </c:pt>
                <c:pt idx="206">
                  <c:v>1912.208333333318</c:v>
                </c:pt>
                <c:pt idx="207">
                  <c:v>1912.291666666651</c:v>
                </c:pt>
                <c:pt idx="208">
                  <c:v>1912.374999999984</c:v>
                </c:pt>
                <c:pt idx="209">
                  <c:v>1912.458333333318</c:v>
                </c:pt>
                <c:pt idx="210">
                  <c:v>1912.541666666651</c:v>
                </c:pt>
                <c:pt idx="211">
                  <c:v>1912.624999999984</c:v>
                </c:pt>
                <c:pt idx="212">
                  <c:v>1912.708333333317</c:v>
                </c:pt>
                <c:pt idx="213">
                  <c:v>1912.791666666651</c:v>
                </c:pt>
                <c:pt idx="214">
                  <c:v>1912.874999999984</c:v>
                </c:pt>
                <c:pt idx="215">
                  <c:v>1912.958333333317</c:v>
                </c:pt>
                <c:pt idx="216">
                  <c:v>1913.04166666665</c:v>
                </c:pt>
                <c:pt idx="217">
                  <c:v>1913.124999999984</c:v>
                </c:pt>
                <c:pt idx="218">
                  <c:v>1913.208333333317</c:v>
                </c:pt>
                <c:pt idx="219">
                  <c:v>1913.29166666665</c:v>
                </c:pt>
                <c:pt idx="220">
                  <c:v>1913.374999999983</c:v>
                </c:pt>
                <c:pt idx="221">
                  <c:v>1913.458333333317</c:v>
                </c:pt>
                <c:pt idx="222">
                  <c:v>1913.54166666665</c:v>
                </c:pt>
                <c:pt idx="223">
                  <c:v>1913.624999999983</c:v>
                </c:pt>
                <c:pt idx="224">
                  <c:v>1913.708333333316</c:v>
                </c:pt>
                <c:pt idx="225">
                  <c:v>1913.79166666665</c:v>
                </c:pt>
                <c:pt idx="226">
                  <c:v>1913.874999999983</c:v>
                </c:pt>
                <c:pt idx="227">
                  <c:v>1913.958333333316</c:v>
                </c:pt>
                <c:pt idx="228">
                  <c:v>1914.04166666665</c:v>
                </c:pt>
                <c:pt idx="229">
                  <c:v>1914.124999999983</c:v>
                </c:pt>
                <c:pt idx="230">
                  <c:v>1914.208333333316</c:v>
                </c:pt>
                <c:pt idx="231">
                  <c:v>1914.29166666665</c:v>
                </c:pt>
                <c:pt idx="232">
                  <c:v>1914.374999999982</c:v>
                </c:pt>
                <c:pt idx="233">
                  <c:v>1914.458333333316</c:v>
                </c:pt>
                <c:pt idx="234">
                  <c:v>1914.54166666665</c:v>
                </c:pt>
                <c:pt idx="235">
                  <c:v>1914.624999999982</c:v>
                </c:pt>
                <c:pt idx="236">
                  <c:v>1914.708333333316</c:v>
                </c:pt>
                <c:pt idx="237">
                  <c:v>1914.79166666665</c:v>
                </c:pt>
                <c:pt idx="238">
                  <c:v>1914.874999999982</c:v>
                </c:pt>
                <c:pt idx="239">
                  <c:v>1914.958333333315</c:v>
                </c:pt>
                <c:pt idx="240">
                  <c:v>1915.04166666665</c:v>
                </c:pt>
                <c:pt idx="241">
                  <c:v>1915.124999999982</c:v>
                </c:pt>
                <c:pt idx="242">
                  <c:v>1915.208333333315</c:v>
                </c:pt>
                <c:pt idx="243">
                  <c:v>1915.291666666648</c:v>
                </c:pt>
                <c:pt idx="244">
                  <c:v>1915.374999999982</c:v>
                </c:pt>
                <c:pt idx="245">
                  <c:v>1915.458333333315</c:v>
                </c:pt>
                <c:pt idx="246">
                  <c:v>1915.541666666648</c:v>
                </c:pt>
                <c:pt idx="247">
                  <c:v>1915.624999999981</c:v>
                </c:pt>
                <c:pt idx="248">
                  <c:v>1915.708333333315</c:v>
                </c:pt>
                <c:pt idx="249">
                  <c:v>1915.791666666648</c:v>
                </c:pt>
                <c:pt idx="250">
                  <c:v>1915.874999999981</c:v>
                </c:pt>
                <c:pt idx="251">
                  <c:v>1915.958333333314</c:v>
                </c:pt>
                <c:pt idx="252">
                  <c:v>1916.041666666648</c:v>
                </c:pt>
                <c:pt idx="253">
                  <c:v>1916.124999999981</c:v>
                </c:pt>
                <c:pt idx="254">
                  <c:v>1916.208333333314</c:v>
                </c:pt>
                <c:pt idx="255">
                  <c:v>1916.291666666647</c:v>
                </c:pt>
                <c:pt idx="256">
                  <c:v>1916.374999999981</c:v>
                </c:pt>
                <c:pt idx="257">
                  <c:v>1916.458333333314</c:v>
                </c:pt>
                <c:pt idx="258">
                  <c:v>1916.541666666647</c:v>
                </c:pt>
                <c:pt idx="259">
                  <c:v>1916.62499999998</c:v>
                </c:pt>
                <c:pt idx="260">
                  <c:v>1916.708333333314</c:v>
                </c:pt>
                <c:pt idx="261">
                  <c:v>1916.791666666647</c:v>
                </c:pt>
                <c:pt idx="262">
                  <c:v>1916.87499999998</c:v>
                </c:pt>
                <c:pt idx="263">
                  <c:v>1916.958333333313</c:v>
                </c:pt>
                <c:pt idx="264">
                  <c:v>1917.041666666647</c:v>
                </c:pt>
                <c:pt idx="265">
                  <c:v>1917.12499999998</c:v>
                </c:pt>
                <c:pt idx="266">
                  <c:v>1917.208333333313</c:v>
                </c:pt>
                <c:pt idx="267">
                  <c:v>1917.291666666647</c:v>
                </c:pt>
                <c:pt idx="268">
                  <c:v>1917.37499999998</c:v>
                </c:pt>
                <c:pt idx="269">
                  <c:v>1917.458333333313</c:v>
                </c:pt>
                <c:pt idx="270">
                  <c:v>1917.541666666646</c:v>
                </c:pt>
                <c:pt idx="271">
                  <c:v>1917.62499999998</c:v>
                </c:pt>
                <c:pt idx="272">
                  <c:v>1917.708333333313</c:v>
                </c:pt>
                <c:pt idx="273">
                  <c:v>1917.791666666646</c:v>
                </c:pt>
                <c:pt idx="274">
                  <c:v>1917.874999999979</c:v>
                </c:pt>
                <c:pt idx="275">
                  <c:v>1917.958333333313</c:v>
                </c:pt>
                <c:pt idx="276">
                  <c:v>1918.041666666646</c:v>
                </c:pt>
                <c:pt idx="277">
                  <c:v>1918.124999999979</c:v>
                </c:pt>
                <c:pt idx="278">
                  <c:v>1918.208333333312</c:v>
                </c:pt>
                <c:pt idx="279">
                  <c:v>1918.291666666646</c:v>
                </c:pt>
                <c:pt idx="280">
                  <c:v>1918.374999999979</c:v>
                </c:pt>
                <c:pt idx="281">
                  <c:v>1918.458333333312</c:v>
                </c:pt>
                <c:pt idx="282">
                  <c:v>1918.541666666645</c:v>
                </c:pt>
                <c:pt idx="283">
                  <c:v>1918.624999999979</c:v>
                </c:pt>
                <c:pt idx="284">
                  <c:v>1918.708333333312</c:v>
                </c:pt>
                <c:pt idx="285">
                  <c:v>1918.791666666645</c:v>
                </c:pt>
                <c:pt idx="286">
                  <c:v>1918.874999999978</c:v>
                </c:pt>
                <c:pt idx="287">
                  <c:v>1918.958333333312</c:v>
                </c:pt>
                <c:pt idx="288">
                  <c:v>1919.041666666645</c:v>
                </c:pt>
                <c:pt idx="289">
                  <c:v>1919.124999999978</c:v>
                </c:pt>
                <c:pt idx="290">
                  <c:v>1919.208333333311</c:v>
                </c:pt>
                <c:pt idx="291">
                  <c:v>1919.291666666645</c:v>
                </c:pt>
                <c:pt idx="292">
                  <c:v>1919.374999999978</c:v>
                </c:pt>
                <c:pt idx="293">
                  <c:v>1919.458333333311</c:v>
                </c:pt>
                <c:pt idx="294">
                  <c:v>1919.541666666644</c:v>
                </c:pt>
                <c:pt idx="295">
                  <c:v>1919.624999999978</c:v>
                </c:pt>
                <c:pt idx="296">
                  <c:v>1919.708333333311</c:v>
                </c:pt>
                <c:pt idx="297">
                  <c:v>1919.791666666644</c:v>
                </c:pt>
                <c:pt idx="298">
                  <c:v>1919.874999999977</c:v>
                </c:pt>
                <c:pt idx="299">
                  <c:v>1919.958333333311</c:v>
                </c:pt>
                <c:pt idx="300">
                  <c:v>1920.041666666644</c:v>
                </c:pt>
                <c:pt idx="301">
                  <c:v>1920.124999999977</c:v>
                </c:pt>
                <c:pt idx="302">
                  <c:v>1920.208333333311</c:v>
                </c:pt>
                <c:pt idx="303">
                  <c:v>1920.291666666644</c:v>
                </c:pt>
                <c:pt idx="304">
                  <c:v>1920.374999999977</c:v>
                </c:pt>
                <c:pt idx="305">
                  <c:v>1920.45833333331</c:v>
                </c:pt>
                <c:pt idx="306">
                  <c:v>1920.541666666644</c:v>
                </c:pt>
                <c:pt idx="307">
                  <c:v>1920.624999999977</c:v>
                </c:pt>
                <c:pt idx="308">
                  <c:v>1920.70833333331</c:v>
                </c:pt>
                <c:pt idx="309">
                  <c:v>1920.791666666643</c:v>
                </c:pt>
                <c:pt idx="310">
                  <c:v>1920.874999999977</c:v>
                </c:pt>
                <c:pt idx="311">
                  <c:v>1920.95833333331</c:v>
                </c:pt>
                <c:pt idx="312">
                  <c:v>1921.041666666643</c:v>
                </c:pt>
                <c:pt idx="313">
                  <c:v>1921.124999999976</c:v>
                </c:pt>
                <c:pt idx="314">
                  <c:v>1921.20833333331</c:v>
                </c:pt>
                <c:pt idx="315">
                  <c:v>1921.291666666643</c:v>
                </c:pt>
                <c:pt idx="316">
                  <c:v>1921.374999999976</c:v>
                </c:pt>
                <c:pt idx="317">
                  <c:v>1921.458333333309</c:v>
                </c:pt>
                <c:pt idx="318">
                  <c:v>1921.541666666643</c:v>
                </c:pt>
                <c:pt idx="319">
                  <c:v>1921.624999999976</c:v>
                </c:pt>
                <c:pt idx="320">
                  <c:v>1921.708333333309</c:v>
                </c:pt>
                <c:pt idx="321">
                  <c:v>1921.791666666642</c:v>
                </c:pt>
                <c:pt idx="322">
                  <c:v>1921.874999999976</c:v>
                </c:pt>
                <c:pt idx="323">
                  <c:v>1921.958333333309</c:v>
                </c:pt>
                <c:pt idx="324">
                  <c:v>1922.041666666642</c:v>
                </c:pt>
                <c:pt idx="325">
                  <c:v>1922.124999999975</c:v>
                </c:pt>
                <c:pt idx="326">
                  <c:v>1922.208333333309</c:v>
                </c:pt>
                <c:pt idx="327">
                  <c:v>1922.291666666642</c:v>
                </c:pt>
                <c:pt idx="328">
                  <c:v>1922.374999999975</c:v>
                </c:pt>
                <c:pt idx="329">
                  <c:v>1922.458333333308</c:v>
                </c:pt>
                <c:pt idx="330">
                  <c:v>1922.541666666642</c:v>
                </c:pt>
                <c:pt idx="331">
                  <c:v>1922.624999999975</c:v>
                </c:pt>
                <c:pt idx="332">
                  <c:v>1922.708333333308</c:v>
                </c:pt>
                <c:pt idx="333">
                  <c:v>1922.791666666642</c:v>
                </c:pt>
                <c:pt idx="334">
                  <c:v>1922.874999999975</c:v>
                </c:pt>
                <c:pt idx="335">
                  <c:v>1922.958333333308</c:v>
                </c:pt>
                <c:pt idx="336">
                  <c:v>1923.041666666641</c:v>
                </c:pt>
                <c:pt idx="337">
                  <c:v>1923.124999999975</c:v>
                </c:pt>
                <c:pt idx="338">
                  <c:v>1923.208333333308</c:v>
                </c:pt>
                <c:pt idx="339">
                  <c:v>1923.291666666641</c:v>
                </c:pt>
                <c:pt idx="340">
                  <c:v>1923.374999999974</c:v>
                </c:pt>
                <c:pt idx="341">
                  <c:v>1923.458333333308</c:v>
                </c:pt>
                <c:pt idx="342">
                  <c:v>1923.541666666641</c:v>
                </c:pt>
                <c:pt idx="343">
                  <c:v>1923.624999999974</c:v>
                </c:pt>
                <c:pt idx="344">
                  <c:v>1923.708333333307</c:v>
                </c:pt>
                <c:pt idx="345">
                  <c:v>1923.791666666641</c:v>
                </c:pt>
                <c:pt idx="346">
                  <c:v>1923.874999999974</c:v>
                </c:pt>
                <c:pt idx="347">
                  <c:v>1923.958333333307</c:v>
                </c:pt>
                <c:pt idx="348">
                  <c:v>1924.04166666664</c:v>
                </c:pt>
                <c:pt idx="349">
                  <c:v>1924.124999999974</c:v>
                </c:pt>
                <c:pt idx="350">
                  <c:v>1924.208333333307</c:v>
                </c:pt>
                <c:pt idx="351">
                  <c:v>1924.29166666664</c:v>
                </c:pt>
                <c:pt idx="352">
                  <c:v>1924.374999999973</c:v>
                </c:pt>
                <c:pt idx="353">
                  <c:v>1924.458333333307</c:v>
                </c:pt>
                <c:pt idx="354">
                  <c:v>1924.54166666664</c:v>
                </c:pt>
                <c:pt idx="355">
                  <c:v>1924.624999999973</c:v>
                </c:pt>
                <c:pt idx="356">
                  <c:v>1924.708333333306</c:v>
                </c:pt>
                <c:pt idx="357">
                  <c:v>1924.79166666664</c:v>
                </c:pt>
                <c:pt idx="358">
                  <c:v>1924.874999999973</c:v>
                </c:pt>
                <c:pt idx="359">
                  <c:v>1924.958333333306</c:v>
                </c:pt>
                <c:pt idx="360">
                  <c:v>1925.04166666664</c:v>
                </c:pt>
                <c:pt idx="361">
                  <c:v>1925.124999999973</c:v>
                </c:pt>
                <c:pt idx="362">
                  <c:v>1925.208333333306</c:v>
                </c:pt>
                <c:pt idx="363">
                  <c:v>1925.29166666664</c:v>
                </c:pt>
                <c:pt idx="364">
                  <c:v>1925.374999999972</c:v>
                </c:pt>
                <c:pt idx="365">
                  <c:v>1925.458333333306</c:v>
                </c:pt>
                <c:pt idx="366">
                  <c:v>1925.54166666664</c:v>
                </c:pt>
                <c:pt idx="367">
                  <c:v>1925.624999999972</c:v>
                </c:pt>
                <c:pt idx="368">
                  <c:v>1925.708333333306</c:v>
                </c:pt>
                <c:pt idx="369">
                  <c:v>1925.79166666664</c:v>
                </c:pt>
                <c:pt idx="370">
                  <c:v>1925.874999999972</c:v>
                </c:pt>
                <c:pt idx="371">
                  <c:v>1925.958333333305</c:v>
                </c:pt>
                <c:pt idx="372">
                  <c:v>1926.04166666664</c:v>
                </c:pt>
                <c:pt idx="373">
                  <c:v>1926.124999999972</c:v>
                </c:pt>
                <c:pt idx="374">
                  <c:v>1926.208333333305</c:v>
                </c:pt>
                <c:pt idx="375">
                  <c:v>1926.291666666638</c:v>
                </c:pt>
                <c:pt idx="376">
                  <c:v>1926.374999999972</c:v>
                </c:pt>
                <c:pt idx="377">
                  <c:v>1926.458333333305</c:v>
                </c:pt>
                <c:pt idx="378">
                  <c:v>1926.541666666638</c:v>
                </c:pt>
                <c:pt idx="379">
                  <c:v>1926.624999999971</c:v>
                </c:pt>
                <c:pt idx="380">
                  <c:v>1926.708333333305</c:v>
                </c:pt>
                <c:pt idx="381">
                  <c:v>1926.791666666638</c:v>
                </c:pt>
                <c:pt idx="382">
                  <c:v>1926.874999999971</c:v>
                </c:pt>
                <c:pt idx="383">
                  <c:v>1926.958333333304</c:v>
                </c:pt>
                <c:pt idx="384">
                  <c:v>1927.041666666638</c:v>
                </c:pt>
                <c:pt idx="385">
                  <c:v>1927.124999999971</c:v>
                </c:pt>
                <c:pt idx="386">
                  <c:v>1927.208333333304</c:v>
                </c:pt>
                <c:pt idx="387">
                  <c:v>1927.291666666637</c:v>
                </c:pt>
                <c:pt idx="388">
                  <c:v>1927.374999999971</c:v>
                </c:pt>
                <c:pt idx="389">
                  <c:v>1927.458333333304</c:v>
                </c:pt>
                <c:pt idx="390">
                  <c:v>1927.541666666637</c:v>
                </c:pt>
                <c:pt idx="391">
                  <c:v>1927.62499999997</c:v>
                </c:pt>
                <c:pt idx="392">
                  <c:v>1927.708333333304</c:v>
                </c:pt>
                <c:pt idx="393">
                  <c:v>1927.791666666637</c:v>
                </c:pt>
                <c:pt idx="394">
                  <c:v>1927.87499999997</c:v>
                </c:pt>
                <c:pt idx="395">
                  <c:v>1927.958333333303</c:v>
                </c:pt>
                <c:pt idx="396">
                  <c:v>1928.041666666637</c:v>
                </c:pt>
                <c:pt idx="397">
                  <c:v>1928.12499999997</c:v>
                </c:pt>
                <c:pt idx="398">
                  <c:v>1928.208333333303</c:v>
                </c:pt>
                <c:pt idx="399">
                  <c:v>1928.291666666637</c:v>
                </c:pt>
                <c:pt idx="400">
                  <c:v>1928.37499999997</c:v>
                </c:pt>
                <c:pt idx="401">
                  <c:v>1928.458333333303</c:v>
                </c:pt>
                <c:pt idx="402">
                  <c:v>1928.541666666636</c:v>
                </c:pt>
                <c:pt idx="403">
                  <c:v>1928.62499999997</c:v>
                </c:pt>
                <c:pt idx="404">
                  <c:v>1928.708333333303</c:v>
                </c:pt>
                <c:pt idx="405">
                  <c:v>1928.791666666636</c:v>
                </c:pt>
                <c:pt idx="406">
                  <c:v>1928.874999999969</c:v>
                </c:pt>
                <c:pt idx="407">
                  <c:v>1928.958333333303</c:v>
                </c:pt>
                <c:pt idx="408">
                  <c:v>1929.041666666636</c:v>
                </c:pt>
                <c:pt idx="409">
                  <c:v>1929.124999999969</c:v>
                </c:pt>
                <c:pt idx="410">
                  <c:v>1929.208333333302</c:v>
                </c:pt>
                <c:pt idx="411">
                  <c:v>1929.291666666636</c:v>
                </c:pt>
                <c:pt idx="412">
                  <c:v>1929.374999999969</c:v>
                </c:pt>
                <c:pt idx="413">
                  <c:v>1929.458333333302</c:v>
                </c:pt>
                <c:pt idx="414">
                  <c:v>1929.541666666635</c:v>
                </c:pt>
                <c:pt idx="415">
                  <c:v>1929.624999999969</c:v>
                </c:pt>
                <c:pt idx="416">
                  <c:v>1929.708333333302</c:v>
                </c:pt>
                <c:pt idx="417">
                  <c:v>1929.791666666635</c:v>
                </c:pt>
                <c:pt idx="418">
                  <c:v>1929.874999999968</c:v>
                </c:pt>
                <c:pt idx="419">
                  <c:v>1929.958333333302</c:v>
                </c:pt>
                <c:pt idx="420">
                  <c:v>1930.041666666635</c:v>
                </c:pt>
                <c:pt idx="421">
                  <c:v>1930.124999999968</c:v>
                </c:pt>
                <c:pt idx="422">
                  <c:v>1930.208333333301</c:v>
                </c:pt>
                <c:pt idx="423">
                  <c:v>1930.291666666635</c:v>
                </c:pt>
                <c:pt idx="424">
                  <c:v>1930.374999999968</c:v>
                </c:pt>
                <c:pt idx="425">
                  <c:v>1930.458333333301</c:v>
                </c:pt>
                <c:pt idx="426">
                  <c:v>1930.541666666634</c:v>
                </c:pt>
                <c:pt idx="427">
                  <c:v>1930.624999999968</c:v>
                </c:pt>
                <c:pt idx="428">
                  <c:v>1930.708333333301</c:v>
                </c:pt>
                <c:pt idx="429">
                  <c:v>1930.791666666634</c:v>
                </c:pt>
                <c:pt idx="430">
                  <c:v>1930.874999999967</c:v>
                </c:pt>
                <c:pt idx="431">
                  <c:v>1930.958333333301</c:v>
                </c:pt>
                <c:pt idx="432">
                  <c:v>1931.041666666634</c:v>
                </c:pt>
                <c:pt idx="433">
                  <c:v>1931.124999999967</c:v>
                </c:pt>
                <c:pt idx="434">
                  <c:v>1931.208333333301</c:v>
                </c:pt>
                <c:pt idx="435">
                  <c:v>1931.291666666634</c:v>
                </c:pt>
                <c:pt idx="436">
                  <c:v>1931.374999999967</c:v>
                </c:pt>
                <c:pt idx="437">
                  <c:v>1931.4583333333</c:v>
                </c:pt>
                <c:pt idx="438">
                  <c:v>1931.541666666634</c:v>
                </c:pt>
                <c:pt idx="439">
                  <c:v>1931.624999999967</c:v>
                </c:pt>
                <c:pt idx="440">
                  <c:v>1931.7083333333</c:v>
                </c:pt>
                <c:pt idx="441">
                  <c:v>1931.791666666633</c:v>
                </c:pt>
                <c:pt idx="442">
                  <c:v>1931.874999999967</c:v>
                </c:pt>
                <c:pt idx="443">
                  <c:v>1931.9583333333</c:v>
                </c:pt>
                <c:pt idx="444">
                  <c:v>1932.041666666633</c:v>
                </c:pt>
                <c:pt idx="445">
                  <c:v>1932.124999999966</c:v>
                </c:pt>
                <c:pt idx="446">
                  <c:v>1932.2083333333</c:v>
                </c:pt>
                <c:pt idx="447">
                  <c:v>1932.291666666633</c:v>
                </c:pt>
                <c:pt idx="448">
                  <c:v>1932.374999999966</c:v>
                </c:pt>
                <c:pt idx="449">
                  <c:v>1932.4583333333</c:v>
                </c:pt>
                <c:pt idx="450">
                  <c:v>1932.541666666633</c:v>
                </c:pt>
                <c:pt idx="451">
                  <c:v>1932.624999999966</c:v>
                </c:pt>
                <c:pt idx="452">
                  <c:v>1932.7083333333</c:v>
                </c:pt>
                <c:pt idx="453">
                  <c:v>1932.791666666632</c:v>
                </c:pt>
                <c:pt idx="454">
                  <c:v>1932.874999999966</c:v>
                </c:pt>
                <c:pt idx="455">
                  <c:v>1932.9583333333</c:v>
                </c:pt>
                <c:pt idx="456">
                  <c:v>1933.041666666632</c:v>
                </c:pt>
                <c:pt idx="457">
                  <c:v>1933.124999999965</c:v>
                </c:pt>
                <c:pt idx="458">
                  <c:v>1933.2083333333</c:v>
                </c:pt>
                <c:pt idx="459">
                  <c:v>1933.291666666632</c:v>
                </c:pt>
                <c:pt idx="460">
                  <c:v>1933.374999999965</c:v>
                </c:pt>
                <c:pt idx="461">
                  <c:v>1933.458333333298</c:v>
                </c:pt>
                <c:pt idx="462">
                  <c:v>1933.541666666632</c:v>
                </c:pt>
                <c:pt idx="463">
                  <c:v>1933.624999999965</c:v>
                </c:pt>
                <c:pt idx="464">
                  <c:v>1933.708333333298</c:v>
                </c:pt>
                <c:pt idx="465">
                  <c:v>1933.791666666631</c:v>
                </c:pt>
                <c:pt idx="466">
                  <c:v>1933.874999999965</c:v>
                </c:pt>
                <c:pt idx="467">
                  <c:v>1933.958333333298</c:v>
                </c:pt>
                <c:pt idx="468">
                  <c:v>1934.041666666631</c:v>
                </c:pt>
                <c:pt idx="469">
                  <c:v>1934.124999999965</c:v>
                </c:pt>
                <c:pt idx="470">
                  <c:v>1934.208333333298</c:v>
                </c:pt>
                <c:pt idx="471">
                  <c:v>1934.291666666631</c:v>
                </c:pt>
                <c:pt idx="472">
                  <c:v>1934.374999999964</c:v>
                </c:pt>
                <c:pt idx="473">
                  <c:v>1934.458333333298</c:v>
                </c:pt>
                <c:pt idx="474">
                  <c:v>1934.541666666631</c:v>
                </c:pt>
                <c:pt idx="475">
                  <c:v>1934.624999999964</c:v>
                </c:pt>
                <c:pt idx="476">
                  <c:v>1934.708333333297</c:v>
                </c:pt>
                <c:pt idx="477">
                  <c:v>1934.791666666631</c:v>
                </c:pt>
                <c:pt idx="478">
                  <c:v>1934.874999999964</c:v>
                </c:pt>
                <c:pt idx="479">
                  <c:v>1934.958333333297</c:v>
                </c:pt>
                <c:pt idx="480">
                  <c:v>1935.04166666663</c:v>
                </c:pt>
                <c:pt idx="481">
                  <c:v>1935.124999999964</c:v>
                </c:pt>
                <c:pt idx="482">
                  <c:v>1935.208333333297</c:v>
                </c:pt>
                <c:pt idx="483">
                  <c:v>1935.29166666663</c:v>
                </c:pt>
                <c:pt idx="484">
                  <c:v>1935.374999999963</c:v>
                </c:pt>
                <c:pt idx="485">
                  <c:v>1935.458333333297</c:v>
                </c:pt>
                <c:pt idx="486">
                  <c:v>1935.54166666663</c:v>
                </c:pt>
                <c:pt idx="487">
                  <c:v>1935.624999999963</c:v>
                </c:pt>
                <c:pt idx="488">
                  <c:v>1935.708333333296</c:v>
                </c:pt>
                <c:pt idx="489">
                  <c:v>1935.79166666663</c:v>
                </c:pt>
                <c:pt idx="490">
                  <c:v>1935.874999999963</c:v>
                </c:pt>
                <c:pt idx="491">
                  <c:v>1935.958333333296</c:v>
                </c:pt>
                <c:pt idx="492">
                  <c:v>1936.04166666663</c:v>
                </c:pt>
                <c:pt idx="493">
                  <c:v>1936.124999999963</c:v>
                </c:pt>
                <c:pt idx="494">
                  <c:v>1936.208333333296</c:v>
                </c:pt>
                <c:pt idx="495">
                  <c:v>1936.29166666663</c:v>
                </c:pt>
                <c:pt idx="496">
                  <c:v>1936.374999999962</c:v>
                </c:pt>
                <c:pt idx="497">
                  <c:v>1936.458333333296</c:v>
                </c:pt>
                <c:pt idx="498">
                  <c:v>1936.54166666663</c:v>
                </c:pt>
                <c:pt idx="499">
                  <c:v>1936.624999999962</c:v>
                </c:pt>
                <c:pt idx="500">
                  <c:v>1936.708333333296</c:v>
                </c:pt>
                <c:pt idx="501">
                  <c:v>1936.79166666663</c:v>
                </c:pt>
                <c:pt idx="502">
                  <c:v>1936.874999999962</c:v>
                </c:pt>
                <c:pt idx="503">
                  <c:v>1936.958333333295</c:v>
                </c:pt>
                <c:pt idx="504">
                  <c:v>1937.04166666663</c:v>
                </c:pt>
                <c:pt idx="505">
                  <c:v>1937.124999999962</c:v>
                </c:pt>
                <c:pt idx="506">
                  <c:v>1937.208333333295</c:v>
                </c:pt>
                <c:pt idx="507">
                  <c:v>1937.291666666628</c:v>
                </c:pt>
                <c:pt idx="508">
                  <c:v>1937.374999999962</c:v>
                </c:pt>
                <c:pt idx="509">
                  <c:v>1937.458333333295</c:v>
                </c:pt>
                <c:pt idx="510">
                  <c:v>1937.541666666628</c:v>
                </c:pt>
                <c:pt idx="511">
                  <c:v>1937.624999999961</c:v>
                </c:pt>
                <c:pt idx="512">
                  <c:v>1937.708333333295</c:v>
                </c:pt>
                <c:pt idx="513">
                  <c:v>1937.791666666628</c:v>
                </c:pt>
                <c:pt idx="514">
                  <c:v>1937.874999999961</c:v>
                </c:pt>
                <c:pt idx="515">
                  <c:v>1937.958333333294</c:v>
                </c:pt>
                <c:pt idx="516">
                  <c:v>1938.041666666628</c:v>
                </c:pt>
                <c:pt idx="517">
                  <c:v>1938.124999999961</c:v>
                </c:pt>
                <c:pt idx="518">
                  <c:v>1938.208333333294</c:v>
                </c:pt>
                <c:pt idx="519">
                  <c:v>1938.291666666627</c:v>
                </c:pt>
                <c:pt idx="520">
                  <c:v>1938.374999999961</c:v>
                </c:pt>
                <c:pt idx="521">
                  <c:v>1938.458333333294</c:v>
                </c:pt>
                <c:pt idx="522">
                  <c:v>1938.541666666627</c:v>
                </c:pt>
                <c:pt idx="523">
                  <c:v>1938.62499999996</c:v>
                </c:pt>
                <c:pt idx="524">
                  <c:v>1938.708333333294</c:v>
                </c:pt>
                <c:pt idx="525">
                  <c:v>1938.791666666627</c:v>
                </c:pt>
                <c:pt idx="526">
                  <c:v>1938.87499999996</c:v>
                </c:pt>
                <c:pt idx="527">
                  <c:v>1938.958333333293</c:v>
                </c:pt>
                <c:pt idx="528">
                  <c:v>1939.041666666627</c:v>
                </c:pt>
                <c:pt idx="529">
                  <c:v>1939.12499999996</c:v>
                </c:pt>
                <c:pt idx="530">
                  <c:v>1939.208333333293</c:v>
                </c:pt>
                <c:pt idx="531">
                  <c:v>1939.291666666626</c:v>
                </c:pt>
                <c:pt idx="532">
                  <c:v>1939.37499999996</c:v>
                </c:pt>
                <c:pt idx="533">
                  <c:v>1939.458333333293</c:v>
                </c:pt>
                <c:pt idx="534">
                  <c:v>1939.541666666626</c:v>
                </c:pt>
                <c:pt idx="535">
                  <c:v>1939.62499999996</c:v>
                </c:pt>
                <c:pt idx="536">
                  <c:v>1939.708333333293</c:v>
                </c:pt>
                <c:pt idx="537">
                  <c:v>1939.791666666626</c:v>
                </c:pt>
                <c:pt idx="538">
                  <c:v>1939.874999999959</c:v>
                </c:pt>
                <c:pt idx="539">
                  <c:v>1939.958333333293</c:v>
                </c:pt>
                <c:pt idx="540">
                  <c:v>1940.041666666626</c:v>
                </c:pt>
                <c:pt idx="541">
                  <c:v>1940.124999999959</c:v>
                </c:pt>
                <c:pt idx="542">
                  <c:v>1940.208333333292</c:v>
                </c:pt>
                <c:pt idx="543">
                  <c:v>1940.291666666626</c:v>
                </c:pt>
                <c:pt idx="544">
                  <c:v>1940.374999999959</c:v>
                </c:pt>
                <c:pt idx="545">
                  <c:v>1940.458333333292</c:v>
                </c:pt>
                <c:pt idx="546">
                  <c:v>1940.541666666625</c:v>
                </c:pt>
                <c:pt idx="547">
                  <c:v>1940.624999999959</c:v>
                </c:pt>
                <c:pt idx="548">
                  <c:v>1940.708333333292</c:v>
                </c:pt>
                <c:pt idx="549">
                  <c:v>1940.791666666625</c:v>
                </c:pt>
                <c:pt idx="550">
                  <c:v>1940.874999999958</c:v>
                </c:pt>
                <c:pt idx="551">
                  <c:v>1940.958333333292</c:v>
                </c:pt>
                <c:pt idx="552">
                  <c:v>1941.041666666625</c:v>
                </c:pt>
                <c:pt idx="553">
                  <c:v>1941.124999999958</c:v>
                </c:pt>
                <c:pt idx="554">
                  <c:v>1941.208333333291</c:v>
                </c:pt>
                <c:pt idx="555">
                  <c:v>1941.291666666625</c:v>
                </c:pt>
                <c:pt idx="556">
                  <c:v>1941.374999999958</c:v>
                </c:pt>
                <c:pt idx="557">
                  <c:v>1941.458333333291</c:v>
                </c:pt>
                <c:pt idx="558">
                  <c:v>1941.541666666624</c:v>
                </c:pt>
                <c:pt idx="559">
                  <c:v>1941.624999999958</c:v>
                </c:pt>
                <c:pt idx="560">
                  <c:v>1941.708333333291</c:v>
                </c:pt>
                <c:pt idx="561">
                  <c:v>1941.791666666624</c:v>
                </c:pt>
                <c:pt idx="562">
                  <c:v>1941.874999999957</c:v>
                </c:pt>
                <c:pt idx="563">
                  <c:v>1941.958333333291</c:v>
                </c:pt>
                <c:pt idx="564">
                  <c:v>1942.041666666624</c:v>
                </c:pt>
                <c:pt idx="565">
                  <c:v>1942.124999999957</c:v>
                </c:pt>
                <c:pt idx="566">
                  <c:v>1942.208333333291</c:v>
                </c:pt>
                <c:pt idx="567">
                  <c:v>1942.291666666624</c:v>
                </c:pt>
                <c:pt idx="568">
                  <c:v>1942.374999999957</c:v>
                </c:pt>
                <c:pt idx="569">
                  <c:v>1942.45833333329</c:v>
                </c:pt>
                <c:pt idx="570">
                  <c:v>1942.541666666624</c:v>
                </c:pt>
                <c:pt idx="571">
                  <c:v>1942.624999999957</c:v>
                </c:pt>
                <c:pt idx="572">
                  <c:v>1942.70833333329</c:v>
                </c:pt>
                <c:pt idx="573">
                  <c:v>1942.791666666623</c:v>
                </c:pt>
                <c:pt idx="574">
                  <c:v>1942.874999999957</c:v>
                </c:pt>
                <c:pt idx="575">
                  <c:v>1942.95833333329</c:v>
                </c:pt>
                <c:pt idx="576">
                  <c:v>1943.041666666623</c:v>
                </c:pt>
                <c:pt idx="577">
                  <c:v>1943.124999999956</c:v>
                </c:pt>
                <c:pt idx="578">
                  <c:v>1943.20833333329</c:v>
                </c:pt>
                <c:pt idx="579">
                  <c:v>1943.291666666623</c:v>
                </c:pt>
                <c:pt idx="580">
                  <c:v>1943.374999999956</c:v>
                </c:pt>
                <c:pt idx="581">
                  <c:v>1943.45833333329</c:v>
                </c:pt>
                <c:pt idx="582">
                  <c:v>1943.541666666623</c:v>
                </c:pt>
                <c:pt idx="583">
                  <c:v>1943.624999999956</c:v>
                </c:pt>
                <c:pt idx="584">
                  <c:v>1943.70833333329</c:v>
                </c:pt>
                <c:pt idx="585">
                  <c:v>1943.791666666622</c:v>
                </c:pt>
                <c:pt idx="586">
                  <c:v>1943.874999999956</c:v>
                </c:pt>
                <c:pt idx="587">
                  <c:v>1943.95833333329</c:v>
                </c:pt>
                <c:pt idx="588">
                  <c:v>1944.041666666622</c:v>
                </c:pt>
                <c:pt idx="589">
                  <c:v>1944.124999999955</c:v>
                </c:pt>
                <c:pt idx="590">
                  <c:v>1944.20833333329</c:v>
                </c:pt>
                <c:pt idx="591">
                  <c:v>1944.291666666622</c:v>
                </c:pt>
                <c:pt idx="592">
                  <c:v>1944.374999999955</c:v>
                </c:pt>
                <c:pt idx="593">
                  <c:v>1944.458333333288</c:v>
                </c:pt>
                <c:pt idx="594">
                  <c:v>1944.541666666622</c:v>
                </c:pt>
                <c:pt idx="595">
                  <c:v>1944.624999999955</c:v>
                </c:pt>
                <c:pt idx="596">
                  <c:v>1944.708333333288</c:v>
                </c:pt>
                <c:pt idx="597">
                  <c:v>1944.791666666621</c:v>
                </c:pt>
                <c:pt idx="598">
                  <c:v>1944.874999999955</c:v>
                </c:pt>
                <c:pt idx="599">
                  <c:v>1944.958333333288</c:v>
                </c:pt>
                <c:pt idx="600">
                  <c:v>1945.041666666621</c:v>
                </c:pt>
                <c:pt idx="601">
                  <c:v>1945.124999999955</c:v>
                </c:pt>
                <c:pt idx="602">
                  <c:v>1945.208333333288</c:v>
                </c:pt>
                <c:pt idx="603">
                  <c:v>1945.291666666621</c:v>
                </c:pt>
                <c:pt idx="604">
                  <c:v>1945.374999999954</c:v>
                </c:pt>
                <c:pt idx="605">
                  <c:v>1945.458333333288</c:v>
                </c:pt>
                <c:pt idx="606">
                  <c:v>1945.541666666621</c:v>
                </c:pt>
                <c:pt idx="607">
                  <c:v>1945.624999999954</c:v>
                </c:pt>
                <c:pt idx="608">
                  <c:v>1945.708333333287</c:v>
                </c:pt>
                <c:pt idx="609">
                  <c:v>1945.791666666621</c:v>
                </c:pt>
                <c:pt idx="610">
                  <c:v>1945.874999999954</c:v>
                </c:pt>
                <c:pt idx="611">
                  <c:v>1945.958333333287</c:v>
                </c:pt>
                <c:pt idx="612">
                  <c:v>1946.04166666662</c:v>
                </c:pt>
                <c:pt idx="613">
                  <c:v>1946.124999999954</c:v>
                </c:pt>
                <c:pt idx="614">
                  <c:v>1946.208333333287</c:v>
                </c:pt>
                <c:pt idx="615">
                  <c:v>1946.29166666662</c:v>
                </c:pt>
                <c:pt idx="616">
                  <c:v>1946.374999999953</c:v>
                </c:pt>
                <c:pt idx="617">
                  <c:v>1946.458333333287</c:v>
                </c:pt>
                <c:pt idx="618">
                  <c:v>1946.54166666662</c:v>
                </c:pt>
                <c:pt idx="619">
                  <c:v>1946.624999999953</c:v>
                </c:pt>
                <c:pt idx="620">
                  <c:v>1946.708333333286</c:v>
                </c:pt>
                <c:pt idx="621">
                  <c:v>1946.79166666662</c:v>
                </c:pt>
                <c:pt idx="622">
                  <c:v>1946.874999999953</c:v>
                </c:pt>
                <c:pt idx="623">
                  <c:v>1946.958333333286</c:v>
                </c:pt>
                <c:pt idx="624">
                  <c:v>1947.04166666662</c:v>
                </c:pt>
                <c:pt idx="625">
                  <c:v>1947.124999999953</c:v>
                </c:pt>
                <c:pt idx="626">
                  <c:v>1947.208333333286</c:v>
                </c:pt>
                <c:pt idx="627">
                  <c:v>1947.29166666662</c:v>
                </c:pt>
                <c:pt idx="628">
                  <c:v>1947.374999999952</c:v>
                </c:pt>
                <c:pt idx="629">
                  <c:v>1947.458333333286</c:v>
                </c:pt>
                <c:pt idx="630">
                  <c:v>1947.54166666662</c:v>
                </c:pt>
                <c:pt idx="631">
                  <c:v>1947.624999999952</c:v>
                </c:pt>
                <c:pt idx="632">
                  <c:v>1947.708333333286</c:v>
                </c:pt>
                <c:pt idx="633">
                  <c:v>1947.79166666662</c:v>
                </c:pt>
                <c:pt idx="634">
                  <c:v>1947.874999999952</c:v>
                </c:pt>
                <c:pt idx="635">
                  <c:v>1947.958333333285</c:v>
                </c:pt>
                <c:pt idx="636">
                  <c:v>1948.04166666662</c:v>
                </c:pt>
                <c:pt idx="637">
                  <c:v>1948.124999999952</c:v>
                </c:pt>
                <c:pt idx="638">
                  <c:v>1948.208333333285</c:v>
                </c:pt>
                <c:pt idx="639">
                  <c:v>1948.291666666618</c:v>
                </c:pt>
                <c:pt idx="640">
                  <c:v>1948.374999999952</c:v>
                </c:pt>
                <c:pt idx="641">
                  <c:v>1948.458333333285</c:v>
                </c:pt>
                <c:pt idx="642">
                  <c:v>1948.541666666618</c:v>
                </c:pt>
                <c:pt idx="643">
                  <c:v>1948.624999999951</c:v>
                </c:pt>
                <c:pt idx="644">
                  <c:v>1948.708333333285</c:v>
                </c:pt>
                <c:pt idx="645">
                  <c:v>1948.791666666618</c:v>
                </c:pt>
                <c:pt idx="646">
                  <c:v>1948.874999999951</c:v>
                </c:pt>
                <c:pt idx="647">
                  <c:v>1948.958333333284</c:v>
                </c:pt>
                <c:pt idx="648">
                  <c:v>1949.041666666618</c:v>
                </c:pt>
                <c:pt idx="649">
                  <c:v>1949.124999999951</c:v>
                </c:pt>
                <c:pt idx="650">
                  <c:v>1949.208333333284</c:v>
                </c:pt>
                <c:pt idx="651">
                  <c:v>1949.291666666617</c:v>
                </c:pt>
                <c:pt idx="652">
                  <c:v>1949.374999999951</c:v>
                </c:pt>
                <c:pt idx="653">
                  <c:v>1949.458333333284</c:v>
                </c:pt>
                <c:pt idx="654">
                  <c:v>1949.541666666617</c:v>
                </c:pt>
                <c:pt idx="655">
                  <c:v>1949.62499999995</c:v>
                </c:pt>
                <c:pt idx="656">
                  <c:v>1949.708333333284</c:v>
                </c:pt>
                <c:pt idx="657">
                  <c:v>1949.791666666617</c:v>
                </c:pt>
                <c:pt idx="658">
                  <c:v>1949.87499999995</c:v>
                </c:pt>
                <c:pt idx="659">
                  <c:v>1949.958333333283</c:v>
                </c:pt>
                <c:pt idx="660">
                  <c:v>1950.041666666617</c:v>
                </c:pt>
                <c:pt idx="661">
                  <c:v>1950.12499999995</c:v>
                </c:pt>
                <c:pt idx="662">
                  <c:v>1950.208333333283</c:v>
                </c:pt>
                <c:pt idx="663">
                  <c:v>1950.291666666616</c:v>
                </c:pt>
                <c:pt idx="664">
                  <c:v>1950.37499999995</c:v>
                </c:pt>
                <c:pt idx="665">
                  <c:v>1950.458333333283</c:v>
                </c:pt>
                <c:pt idx="666">
                  <c:v>1950.541666666616</c:v>
                </c:pt>
                <c:pt idx="667">
                  <c:v>1950.62499999995</c:v>
                </c:pt>
                <c:pt idx="668">
                  <c:v>1950.708333333283</c:v>
                </c:pt>
                <c:pt idx="669">
                  <c:v>1950.791666666616</c:v>
                </c:pt>
                <c:pt idx="670">
                  <c:v>1950.874999999949</c:v>
                </c:pt>
                <c:pt idx="671">
                  <c:v>1950.958333333283</c:v>
                </c:pt>
                <c:pt idx="672">
                  <c:v>1951.041666666616</c:v>
                </c:pt>
                <c:pt idx="673">
                  <c:v>1951.124999999949</c:v>
                </c:pt>
                <c:pt idx="674">
                  <c:v>1951.208333333282</c:v>
                </c:pt>
                <c:pt idx="675">
                  <c:v>1951.291666666616</c:v>
                </c:pt>
                <c:pt idx="676">
                  <c:v>1951.374999999949</c:v>
                </c:pt>
                <c:pt idx="677">
                  <c:v>1951.458333333282</c:v>
                </c:pt>
                <c:pt idx="678">
                  <c:v>1951.541666666615</c:v>
                </c:pt>
                <c:pt idx="679">
                  <c:v>1951.624999999949</c:v>
                </c:pt>
                <c:pt idx="680">
                  <c:v>1951.708333333282</c:v>
                </c:pt>
                <c:pt idx="681">
                  <c:v>1951.791666666615</c:v>
                </c:pt>
                <c:pt idx="682">
                  <c:v>1951.874999999948</c:v>
                </c:pt>
                <c:pt idx="683">
                  <c:v>1951.958333333282</c:v>
                </c:pt>
                <c:pt idx="684">
                  <c:v>1952.041666666615</c:v>
                </c:pt>
                <c:pt idx="685">
                  <c:v>1952.124999999948</c:v>
                </c:pt>
                <c:pt idx="686">
                  <c:v>1952.208333333281</c:v>
                </c:pt>
                <c:pt idx="687">
                  <c:v>1952.291666666615</c:v>
                </c:pt>
                <c:pt idx="688">
                  <c:v>1952.374999999948</c:v>
                </c:pt>
                <c:pt idx="689">
                  <c:v>1952.458333333281</c:v>
                </c:pt>
                <c:pt idx="690">
                  <c:v>1952.541666666614</c:v>
                </c:pt>
                <c:pt idx="691">
                  <c:v>1952.624999999948</c:v>
                </c:pt>
                <c:pt idx="692">
                  <c:v>1952.708333333281</c:v>
                </c:pt>
                <c:pt idx="693">
                  <c:v>1952.791666666614</c:v>
                </c:pt>
                <c:pt idx="694">
                  <c:v>1952.874999999947</c:v>
                </c:pt>
                <c:pt idx="695">
                  <c:v>1952.958333333281</c:v>
                </c:pt>
                <c:pt idx="696">
                  <c:v>1953.041666666614</c:v>
                </c:pt>
                <c:pt idx="697">
                  <c:v>1953.124999999947</c:v>
                </c:pt>
                <c:pt idx="698">
                  <c:v>1953.208333333281</c:v>
                </c:pt>
                <c:pt idx="699">
                  <c:v>1953.291666666614</c:v>
                </c:pt>
                <c:pt idx="700">
                  <c:v>1953.374999999947</c:v>
                </c:pt>
                <c:pt idx="701">
                  <c:v>1953.45833333328</c:v>
                </c:pt>
                <c:pt idx="702">
                  <c:v>1953.541666666614</c:v>
                </c:pt>
                <c:pt idx="703">
                  <c:v>1953.624999999947</c:v>
                </c:pt>
                <c:pt idx="704">
                  <c:v>1953.70833333328</c:v>
                </c:pt>
                <c:pt idx="705">
                  <c:v>1953.791666666613</c:v>
                </c:pt>
                <c:pt idx="706">
                  <c:v>1953.874999999947</c:v>
                </c:pt>
                <c:pt idx="707">
                  <c:v>1953.95833333328</c:v>
                </c:pt>
                <c:pt idx="708">
                  <c:v>1954.041666666613</c:v>
                </c:pt>
                <c:pt idx="709">
                  <c:v>1954.124999999946</c:v>
                </c:pt>
                <c:pt idx="710">
                  <c:v>1954.20833333328</c:v>
                </c:pt>
                <c:pt idx="711">
                  <c:v>1954.291666666613</c:v>
                </c:pt>
                <c:pt idx="712">
                  <c:v>1954.374999999946</c:v>
                </c:pt>
                <c:pt idx="713">
                  <c:v>1954.45833333328</c:v>
                </c:pt>
                <c:pt idx="714">
                  <c:v>1954.541666666613</c:v>
                </c:pt>
                <c:pt idx="715">
                  <c:v>1954.624999999946</c:v>
                </c:pt>
                <c:pt idx="716">
                  <c:v>1954.70833333328</c:v>
                </c:pt>
                <c:pt idx="717">
                  <c:v>1954.791666666612</c:v>
                </c:pt>
                <c:pt idx="718">
                  <c:v>1954.874999999946</c:v>
                </c:pt>
                <c:pt idx="719">
                  <c:v>1954.95833333328</c:v>
                </c:pt>
                <c:pt idx="720">
                  <c:v>1955.041666666612</c:v>
                </c:pt>
                <c:pt idx="721">
                  <c:v>1955.124999999945</c:v>
                </c:pt>
                <c:pt idx="722">
                  <c:v>1955.20833333328</c:v>
                </c:pt>
                <c:pt idx="723">
                  <c:v>1955.291666666612</c:v>
                </c:pt>
                <c:pt idx="724">
                  <c:v>1955.374999999945</c:v>
                </c:pt>
                <c:pt idx="725">
                  <c:v>1955.458333333278</c:v>
                </c:pt>
                <c:pt idx="726">
                  <c:v>1955.541666666612</c:v>
                </c:pt>
                <c:pt idx="727">
                  <c:v>1955.624999999945</c:v>
                </c:pt>
                <c:pt idx="728">
                  <c:v>1955.708333333278</c:v>
                </c:pt>
                <c:pt idx="729">
                  <c:v>1955.791666666611</c:v>
                </c:pt>
                <c:pt idx="730">
                  <c:v>1955.874999999945</c:v>
                </c:pt>
                <c:pt idx="731">
                  <c:v>1955.958333333278</c:v>
                </c:pt>
                <c:pt idx="732">
                  <c:v>1956.041666666611</c:v>
                </c:pt>
                <c:pt idx="733">
                  <c:v>1956.124999999945</c:v>
                </c:pt>
                <c:pt idx="734">
                  <c:v>1956.208333333278</c:v>
                </c:pt>
                <c:pt idx="735">
                  <c:v>1956.291666666611</c:v>
                </c:pt>
                <c:pt idx="736">
                  <c:v>1956.374999999944</c:v>
                </c:pt>
                <c:pt idx="737">
                  <c:v>1956.458333333278</c:v>
                </c:pt>
                <c:pt idx="738">
                  <c:v>1956.541666666611</c:v>
                </c:pt>
                <c:pt idx="739">
                  <c:v>1956.624999999944</c:v>
                </c:pt>
                <c:pt idx="740">
                  <c:v>1956.708333333277</c:v>
                </c:pt>
                <c:pt idx="741">
                  <c:v>1956.791666666611</c:v>
                </c:pt>
                <c:pt idx="742">
                  <c:v>1956.874999999944</c:v>
                </c:pt>
                <c:pt idx="743">
                  <c:v>1956.958333333277</c:v>
                </c:pt>
                <c:pt idx="744">
                  <c:v>1957.04166666661</c:v>
                </c:pt>
                <c:pt idx="745">
                  <c:v>1957.124999999944</c:v>
                </c:pt>
                <c:pt idx="746">
                  <c:v>1957.208333333277</c:v>
                </c:pt>
                <c:pt idx="747">
                  <c:v>1957.29166666661</c:v>
                </c:pt>
                <c:pt idx="748">
                  <c:v>1957.374999999943</c:v>
                </c:pt>
                <c:pt idx="749">
                  <c:v>1957.458333333277</c:v>
                </c:pt>
                <c:pt idx="750">
                  <c:v>1957.54166666661</c:v>
                </c:pt>
                <c:pt idx="751">
                  <c:v>1957.624999999943</c:v>
                </c:pt>
                <c:pt idx="752">
                  <c:v>1957.708333333276</c:v>
                </c:pt>
                <c:pt idx="753">
                  <c:v>1957.79166666661</c:v>
                </c:pt>
                <c:pt idx="754">
                  <c:v>1957.874999999943</c:v>
                </c:pt>
                <c:pt idx="755">
                  <c:v>1957.958333333276</c:v>
                </c:pt>
                <c:pt idx="756">
                  <c:v>1958.04166666661</c:v>
                </c:pt>
                <c:pt idx="757">
                  <c:v>1958.124999999943</c:v>
                </c:pt>
                <c:pt idx="758">
                  <c:v>1958.208333333276</c:v>
                </c:pt>
                <c:pt idx="759">
                  <c:v>1958.29166666661</c:v>
                </c:pt>
                <c:pt idx="760">
                  <c:v>1958.374999999942</c:v>
                </c:pt>
                <c:pt idx="761">
                  <c:v>1958.458333333276</c:v>
                </c:pt>
                <c:pt idx="762">
                  <c:v>1958.54166666661</c:v>
                </c:pt>
                <c:pt idx="763">
                  <c:v>1958.624999999942</c:v>
                </c:pt>
                <c:pt idx="764">
                  <c:v>1958.708333333276</c:v>
                </c:pt>
                <c:pt idx="765">
                  <c:v>1958.79166666661</c:v>
                </c:pt>
                <c:pt idx="766">
                  <c:v>1958.874999999942</c:v>
                </c:pt>
                <c:pt idx="767">
                  <c:v>1958.958333333275</c:v>
                </c:pt>
                <c:pt idx="768">
                  <c:v>1959.04166666661</c:v>
                </c:pt>
                <c:pt idx="769">
                  <c:v>1959.124999999942</c:v>
                </c:pt>
                <c:pt idx="770">
                  <c:v>1959.208333333275</c:v>
                </c:pt>
                <c:pt idx="771">
                  <c:v>1959.291666666608</c:v>
                </c:pt>
                <c:pt idx="772">
                  <c:v>1959.374999999942</c:v>
                </c:pt>
                <c:pt idx="773">
                  <c:v>1959.458333333275</c:v>
                </c:pt>
                <c:pt idx="774">
                  <c:v>1959.541666666608</c:v>
                </c:pt>
                <c:pt idx="775">
                  <c:v>1959.624999999941</c:v>
                </c:pt>
                <c:pt idx="776">
                  <c:v>1959.708333333275</c:v>
                </c:pt>
                <c:pt idx="777">
                  <c:v>1959.791666666608</c:v>
                </c:pt>
                <c:pt idx="778">
                  <c:v>1959.874999999941</c:v>
                </c:pt>
                <c:pt idx="779">
                  <c:v>1959.958333333274</c:v>
                </c:pt>
                <c:pt idx="780">
                  <c:v>1960.041666666608</c:v>
                </c:pt>
                <c:pt idx="781">
                  <c:v>1960.124999999941</c:v>
                </c:pt>
                <c:pt idx="782">
                  <c:v>1960.208333333274</c:v>
                </c:pt>
                <c:pt idx="783">
                  <c:v>1960.291666666607</c:v>
                </c:pt>
                <c:pt idx="784">
                  <c:v>1960.374999999941</c:v>
                </c:pt>
                <c:pt idx="785">
                  <c:v>1960.458333333274</c:v>
                </c:pt>
                <c:pt idx="786">
                  <c:v>1960.541666666607</c:v>
                </c:pt>
                <c:pt idx="787">
                  <c:v>1960.62499999994</c:v>
                </c:pt>
                <c:pt idx="788">
                  <c:v>1960.708333333274</c:v>
                </c:pt>
                <c:pt idx="789">
                  <c:v>1960.791666666607</c:v>
                </c:pt>
                <c:pt idx="790">
                  <c:v>1960.87499999994</c:v>
                </c:pt>
                <c:pt idx="791">
                  <c:v>1960.958333333273</c:v>
                </c:pt>
                <c:pt idx="792">
                  <c:v>1961.041666666607</c:v>
                </c:pt>
                <c:pt idx="793">
                  <c:v>1961.12499999994</c:v>
                </c:pt>
                <c:pt idx="794">
                  <c:v>1961.208333333273</c:v>
                </c:pt>
                <c:pt idx="795">
                  <c:v>1961.291666666606</c:v>
                </c:pt>
                <c:pt idx="796">
                  <c:v>1961.37499999994</c:v>
                </c:pt>
                <c:pt idx="797">
                  <c:v>1961.458333333273</c:v>
                </c:pt>
                <c:pt idx="798">
                  <c:v>1961.541666666606</c:v>
                </c:pt>
                <c:pt idx="799">
                  <c:v>1961.62499999994</c:v>
                </c:pt>
                <c:pt idx="800">
                  <c:v>1961.708333333273</c:v>
                </c:pt>
                <c:pt idx="801">
                  <c:v>1961.791666666606</c:v>
                </c:pt>
                <c:pt idx="802">
                  <c:v>1961.874999999939</c:v>
                </c:pt>
                <c:pt idx="803">
                  <c:v>1961.958333333273</c:v>
                </c:pt>
                <c:pt idx="804">
                  <c:v>1962.041666666606</c:v>
                </c:pt>
                <c:pt idx="805">
                  <c:v>1962.124999999939</c:v>
                </c:pt>
                <c:pt idx="806">
                  <c:v>1962.208333333272</c:v>
                </c:pt>
                <c:pt idx="807">
                  <c:v>1962.291666666606</c:v>
                </c:pt>
                <c:pt idx="808">
                  <c:v>1962.374999999939</c:v>
                </c:pt>
                <c:pt idx="809">
                  <c:v>1962.458333333272</c:v>
                </c:pt>
                <c:pt idx="810">
                  <c:v>1962.541666666605</c:v>
                </c:pt>
                <c:pt idx="811">
                  <c:v>1962.624999999939</c:v>
                </c:pt>
                <c:pt idx="812">
                  <c:v>1962.708333333272</c:v>
                </c:pt>
                <c:pt idx="813">
                  <c:v>1962.791666666605</c:v>
                </c:pt>
                <c:pt idx="814">
                  <c:v>1962.874999999938</c:v>
                </c:pt>
                <c:pt idx="815">
                  <c:v>1962.958333333272</c:v>
                </c:pt>
                <c:pt idx="816">
                  <c:v>1963.041666666605</c:v>
                </c:pt>
                <c:pt idx="817">
                  <c:v>1963.124999999938</c:v>
                </c:pt>
                <c:pt idx="818">
                  <c:v>1963.208333333271</c:v>
                </c:pt>
                <c:pt idx="819">
                  <c:v>1963.291666666605</c:v>
                </c:pt>
                <c:pt idx="820">
                  <c:v>1963.374999999938</c:v>
                </c:pt>
                <c:pt idx="821">
                  <c:v>1963.458333333271</c:v>
                </c:pt>
                <c:pt idx="822">
                  <c:v>1963.541666666604</c:v>
                </c:pt>
                <c:pt idx="823">
                  <c:v>1963.624999999938</c:v>
                </c:pt>
                <c:pt idx="824">
                  <c:v>1963.708333333271</c:v>
                </c:pt>
                <c:pt idx="825">
                  <c:v>1963.791666666604</c:v>
                </c:pt>
                <c:pt idx="826">
                  <c:v>1963.874999999937</c:v>
                </c:pt>
                <c:pt idx="827">
                  <c:v>1963.958333333271</c:v>
                </c:pt>
                <c:pt idx="828">
                  <c:v>1964.041666666604</c:v>
                </c:pt>
                <c:pt idx="829">
                  <c:v>1964.124999999937</c:v>
                </c:pt>
                <c:pt idx="830">
                  <c:v>1964.208333333271</c:v>
                </c:pt>
                <c:pt idx="831">
                  <c:v>1964.291666666604</c:v>
                </c:pt>
                <c:pt idx="832">
                  <c:v>1964.374999999937</c:v>
                </c:pt>
                <c:pt idx="833">
                  <c:v>1964.45833333327</c:v>
                </c:pt>
                <c:pt idx="834">
                  <c:v>1964.541666666604</c:v>
                </c:pt>
                <c:pt idx="835">
                  <c:v>1964.624999999937</c:v>
                </c:pt>
                <c:pt idx="836">
                  <c:v>1964.70833333327</c:v>
                </c:pt>
                <c:pt idx="837">
                  <c:v>1964.791666666603</c:v>
                </c:pt>
                <c:pt idx="838">
                  <c:v>1964.874999999937</c:v>
                </c:pt>
                <c:pt idx="839">
                  <c:v>1964.95833333327</c:v>
                </c:pt>
                <c:pt idx="840">
                  <c:v>1965.041666666603</c:v>
                </c:pt>
                <c:pt idx="841">
                  <c:v>1965.124999999936</c:v>
                </c:pt>
                <c:pt idx="842">
                  <c:v>1965.20833333327</c:v>
                </c:pt>
                <c:pt idx="843">
                  <c:v>1965.291666666603</c:v>
                </c:pt>
                <c:pt idx="844">
                  <c:v>1965.374999999936</c:v>
                </c:pt>
                <c:pt idx="845">
                  <c:v>1965.45833333327</c:v>
                </c:pt>
                <c:pt idx="846">
                  <c:v>1965.541666666603</c:v>
                </c:pt>
                <c:pt idx="847">
                  <c:v>1965.624999999936</c:v>
                </c:pt>
                <c:pt idx="848">
                  <c:v>1965.70833333327</c:v>
                </c:pt>
                <c:pt idx="849">
                  <c:v>1965.791666666602</c:v>
                </c:pt>
                <c:pt idx="850">
                  <c:v>1965.874999999936</c:v>
                </c:pt>
                <c:pt idx="851">
                  <c:v>1965.95833333327</c:v>
                </c:pt>
                <c:pt idx="852">
                  <c:v>1966.041666666602</c:v>
                </c:pt>
                <c:pt idx="853">
                  <c:v>1966.124999999935</c:v>
                </c:pt>
                <c:pt idx="854">
                  <c:v>1966.20833333327</c:v>
                </c:pt>
                <c:pt idx="855">
                  <c:v>1966.291666666602</c:v>
                </c:pt>
                <c:pt idx="856">
                  <c:v>1966.374999999935</c:v>
                </c:pt>
                <c:pt idx="857">
                  <c:v>1966.458333333268</c:v>
                </c:pt>
                <c:pt idx="858">
                  <c:v>1966.541666666602</c:v>
                </c:pt>
                <c:pt idx="859">
                  <c:v>1966.624999999935</c:v>
                </c:pt>
                <c:pt idx="860">
                  <c:v>1966.708333333268</c:v>
                </c:pt>
                <c:pt idx="861">
                  <c:v>1966.791666666601</c:v>
                </c:pt>
                <c:pt idx="862">
                  <c:v>1966.874999999935</c:v>
                </c:pt>
                <c:pt idx="863">
                  <c:v>1966.958333333268</c:v>
                </c:pt>
                <c:pt idx="864">
                  <c:v>1967.041666666601</c:v>
                </c:pt>
                <c:pt idx="865">
                  <c:v>1967.124999999935</c:v>
                </c:pt>
                <c:pt idx="866">
                  <c:v>1967.208333333268</c:v>
                </c:pt>
                <c:pt idx="867">
                  <c:v>1967.291666666601</c:v>
                </c:pt>
                <c:pt idx="868">
                  <c:v>1967.374999999934</c:v>
                </c:pt>
                <c:pt idx="869">
                  <c:v>1967.458333333268</c:v>
                </c:pt>
                <c:pt idx="870">
                  <c:v>1967.541666666601</c:v>
                </c:pt>
                <c:pt idx="871">
                  <c:v>1967.624999999934</c:v>
                </c:pt>
                <c:pt idx="872">
                  <c:v>1967.708333333267</c:v>
                </c:pt>
                <c:pt idx="873">
                  <c:v>1967.791666666601</c:v>
                </c:pt>
                <c:pt idx="874">
                  <c:v>1967.874999999934</c:v>
                </c:pt>
                <c:pt idx="875">
                  <c:v>1967.958333333267</c:v>
                </c:pt>
                <c:pt idx="876">
                  <c:v>1968.0416666666</c:v>
                </c:pt>
                <c:pt idx="877">
                  <c:v>1968.124999999934</c:v>
                </c:pt>
                <c:pt idx="878">
                  <c:v>1968.208333333267</c:v>
                </c:pt>
                <c:pt idx="879">
                  <c:v>1968.2916666666</c:v>
                </c:pt>
                <c:pt idx="880">
                  <c:v>1968.374999999933</c:v>
                </c:pt>
                <c:pt idx="881">
                  <c:v>1968.458333333267</c:v>
                </c:pt>
                <c:pt idx="882">
                  <c:v>1968.5416666666</c:v>
                </c:pt>
                <c:pt idx="883">
                  <c:v>1968.624999999933</c:v>
                </c:pt>
                <c:pt idx="884">
                  <c:v>1968.708333333266</c:v>
                </c:pt>
                <c:pt idx="885">
                  <c:v>1968.7916666666</c:v>
                </c:pt>
                <c:pt idx="886">
                  <c:v>1968.874999999933</c:v>
                </c:pt>
                <c:pt idx="887">
                  <c:v>1968.958333333266</c:v>
                </c:pt>
                <c:pt idx="888">
                  <c:v>1969.0416666666</c:v>
                </c:pt>
                <c:pt idx="889">
                  <c:v>1969.124999999933</c:v>
                </c:pt>
                <c:pt idx="890">
                  <c:v>1969.208333333266</c:v>
                </c:pt>
                <c:pt idx="891">
                  <c:v>1969.2916666666</c:v>
                </c:pt>
                <c:pt idx="892">
                  <c:v>1969.374999999932</c:v>
                </c:pt>
                <c:pt idx="893">
                  <c:v>1969.458333333266</c:v>
                </c:pt>
                <c:pt idx="894">
                  <c:v>1969.5416666666</c:v>
                </c:pt>
                <c:pt idx="895">
                  <c:v>1969.624999999932</c:v>
                </c:pt>
                <c:pt idx="896">
                  <c:v>1969.708333333266</c:v>
                </c:pt>
                <c:pt idx="897">
                  <c:v>1969.7916666666</c:v>
                </c:pt>
                <c:pt idx="898">
                  <c:v>1969.874999999932</c:v>
                </c:pt>
                <c:pt idx="899">
                  <c:v>1969.958333333265</c:v>
                </c:pt>
                <c:pt idx="900">
                  <c:v>1970.0416666666</c:v>
                </c:pt>
                <c:pt idx="901">
                  <c:v>1970.124999999932</c:v>
                </c:pt>
                <c:pt idx="902">
                  <c:v>1970.208333333265</c:v>
                </c:pt>
                <c:pt idx="903">
                  <c:v>1970.291666666598</c:v>
                </c:pt>
                <c:pt idx="904">
                  <c:v>1970.374999999932</c:v>
                </c:pt>
                <c:pt idx="905">
                  <c:v>1970.458333333265</c:v>
                </c:pt>
                <c:pt idx="906">
                  <c:v>1970.541666666598</c:v>
                </c:pt>
                <c:pt idx="907">
                  <c:v>1970.624999999931</c:v>
                </c:pt>
                <c:pt idx="908">
                  <c:v>1970.708333333265</c:v>
                </c:pt>
                <c:pt idx="909">
                  <c:v>1970.791666666598</c:v>
                </c:pt>
                <c:pt idx="910">
                  <c:v>1970.874999999931</c:v>
                </c:pt>
                <c:pt idx="911">
                  <c:v>1970.958333333264</c:v>
                </c:pt>
                <c:pt idx="912">
                  <c:v>1971.041666666598</c:v>
                </c:pt>
                <c:pt idx="913">
                  <c:v>1971.124999999931</c:v>
                </c:pt>
                <c:pt idx="914">
                  <c:v>1971.208333333264</c:v>
                </c:pt>
                <c:pt idx="915">
                  <c:v>1971.291666666597</c:v>
                </c:pt>
                <c:pt idx="916">
                  <c:v>1971.374999999931</c:v>
                </c:pt>
                <c:pt idx="917">
                  <c:v>1971.458333333264</c:v>
                </c:pt>
                <c:pt idx="918">
                  <c:v>1971.541666666597</c:v>
                </c:pt>
                <c:pt idx="919">
                  <c:v>1971.62499999993</c:v>
                </c:pt>
                <c:pt idx="920">
                  <c:v>1971.708333333264</c:v>
                </c:pt>
                <c:pt idx="921">
                  <c:v>1971.791666666597</c:v>
                </c:pt>
                <c:pt idx="922">
                  <c:v>1971.87499999993</c:v>
                </c:pt>
                <c:pt idx="923">
                  <c:v>1971.958333333263</c:v>
                </c:pt>
                <c:pt idx="924">
                  <c:v>1972.041666666597</c:v>
                </c:pt>
                <c:pt idx="925">
                  <c:v>1972.12499999993</c:v>
                </c:pt>
                <c:pt idx="926">
                  <c:v>1972.208333333263</c:v>
                </c:pt>
                <c:pt idx="927">
                  <c:v>1972.291666666596</c:v>
                </c:pt>
                <c:pt idx="928">
                  <c:v>1972.37499999993</c:v>
                </c:pt>
                <c:pt idx="929">
                  <c:v>1972.458333333263</c:v>
                </c:pt>
                <c:pt idx="930">
                  <c:v>1972.541666666596</c:v>
                </c:pt>
                <c:pt idx="931">
                  <c:v>1972.62499999993</c:v>
                </c:pt>
                <c:pt idx="932">
                  <c:v>1972.708333333263</c:v>
                </c:pt>
                <c:pt idx="933">
                  <c:v>1972.791666666596</c:v>
                </c:pt>
                <c:pt idx="934">
                  <c:v>1972.874999999929</c:v>
                </c:pt>
                <c:pt idx="935">
                  <c:v>1972.958333333263</c:v>
                </c:pt>
                <c:pt idx="936">
                  <c:v>1973.041666666596</c:v>
                </c:pt>
                <c:pt idx="937">
                  <c:v>1973.124999999929</c:v>
                </c:pt>
                <c:pt idx="938">
                  <c:v>1973.208333333262</c:v>
                </c:pt>
                <c:pt idx="939">
                  <c:v>1973.291666666596</c:v>
                </c:pt>
                <c:pt idx="940">
                  <c:v>1973.374999999929</c:v>
                </c:pt>
                <c:pt idx="941">
                  <c:v>1973.458333333262</c:v>
                </c:pt>
                <c:pt idx="942">
                  <c:v>1973.541666666595</c:v>
                </c:pt>
                <c:pt idx="943">
                  <c:v>1973.624999999929</c:v>
                </c:pt>
                <c:pt idx="944">
                  <c:v>1973.708333333262</c:v>
                </c:pt>
                <c:pt idx="945">
                  <c:v>1973.791666666595</c:v>
                </c:pt>
                <c:pt idx="946">
                  <c:v>1973.874999999928</c:v>
                </c:pt>
                <c:pt idx="947">
                  <c:v>1973.958333333262</c:v>
                </c:pt>
                <c:pt idx="948">
                  <c:v>1974.041666666595</c:v>
                </c:pt>
                <c:pt idx="949">
                  <c:v>1974.124999999928</c:v>
                </c:pt>
                <c:pt idx="950">
                  <c:v>1974.208333333261</c:v>
                </c:pt>
                <c:pt idx="951">
                  <c:v>1974.291666666595</c:v>
                </c:pt>
                <c:pt idx="952">
                  <c:v>1974.374999999928</c:v>
                </c:pt>
                <c:pt idx="953">
                  <c:v>1974.458333333261</c:v>
                </c:pt>
                <c:pt idx="954">
                  <c:v>1974.541666666594</c:v>
                </c:pt>
                <c:pt idx="955">
                  <c:v>1974.624999999928</c:v>
                </c:pt>
                <c:pt idx="956">
                  <c:v>1974.708333333261</c:v>
                </c:pt>
                <c:pt idx="957">
                  <c:v>1974.791666666594</c:v>
                </c:pt>
                <c:pt idx="958">
                  <c:v>1974.874999999927</c:v>
                </c:pt>
                <c:pt idx="959">
                  <c:v>1974.958333333261</c:v>
                </c:pt>
                <c:pt idx="960">
                  <c:v>1975.041666666594</c:v>
                </c:pt>
                <c:pt idx="961">
                  <c:v>1975.124999999927</c:v>
                </c:pt>
                <c:pt idx="962">
                  <c:v>1975.20833333326</c:v>
                </c:pt>
                <c:pt idx="963">
                  <c:v>1975.291666666594</c:v>
                </c:pt>
                <c:pt idx="964">
                  <c:v>1975.374999999927</c:v>
                </c:pt>
                <c:pt idx="965">
                  <c:v>1975.45833333326</c:v>
                </c:pt>
                <c:pt idx="966">
                  <c:v>1975.541666666594</c:v>
                </c:pt>
                <c:pt idx="967">
                  <c:v>1975.624999999927</c:v>
                </c:pt>
                <c:pt idx="968">
                  <c:v>1975.70833333326</c:v>
                </c:pt>
                <c:pt idx="969">
                  <c:v>1975.791666666593</c:v>
                </c:pt>
                <c:pt idx="970">
                  <c:v>1975.874999999927</c:v>
                </c:pt>
                <c:pt idx="971">
                  <c:v>1975.95833333326</c:v>
                </c:pt>
                <c:pt idx="972">
                  <c:v>1976.041666666593</c:v>
                </c:pt>
                <c:pt idx="973">
                  <c:v>1976.124999999926</c:v>
                </c:pt>
                <c:pt idx="974">
                  <c:v>1976.20833333326</c:v>
                </c:pt>
                <c:pt idx="975">
                  <c:v>1976.291666666593</c:v>
                </c:pt>
                <c:pt idx="976">
                  <c:v>1976.374999999926</c:v>
                </c:pt>
                <c:pt idx="977">
                  <c:v>1976.45833333326</c:v>
                </c:pt>
                <c:pt idx="978">
                  <c:v>1976.541666666593</c:v>
                </c:pt>
                <c:pt idx="979">
                  <c:v>1976.624999999926</c:v>
                </c:pt>
                <c:pt idx="980">
                  <c:v>1976.70833333326</c:v>
                </c:pt>
                <c:pt idx="981">
                  <c:v>1976.791666666592</c:v>
                </c:pt>
                <c:pt idx="982">
                  <c:v>1976.874999999926</c:v>
                </c:pt>
                <c:pt idx="983">
                  <c:v>1976.95833333326</c:v>
                </c:pt>
                <c:pt idx="984">
                  <c:v>1977.041666666592</c:v>
                </c:pt>
                <c:pt idx="985">
                  <c:v>1977.124999999925</c:v>
                </c:pt>
                <c:pt idx="986">
                  <c:v>1977.20833333326</c:v>
                </c:pt>
                <c:pt idx="987">
                  <c:v>1977.291666666592</c:v>
                </c:pt>
                <c:pt idx="988">
                  <c:v>1977.374999999925</c:v>
                </c:pt>
                <c:pt idx="989">
                  <c:v>1977.458333333258</c:v>
                </c:pt>
                <c:pt idx="990">
                  <c:v>1977.541666666592</c:v>
                </c:pt>
                <c:pt idx="991">
                  <c:v>1977.624999999925</c:v>
                </c:pt>
                <c:pt idx="992">
                  <c:v>1977.708333333258</c:v>
                </c:pt>
                <c:pt idx="993">
                  <c:v>1977.791666666591</c:v>
                </c:pt>
                <c:pt idx="994">
                  <c:v>1977.874999999925</c:v>
                </c:pt>
                <c:pt idx="995">
                  <c:v>1977.958333333258</c:v>
                </c:pt>
                <c:pt idx="996">
                  <c:v>1978.041666666591</c:v>
                </c:pt>
                <c:pt idx="997">
                  <c:v>1978.124999999925</c:v>
                </c:pt>
                <c:pt idx="998">
                  <c:v>1978.208333333258</c:v>
                </c:pt>
                <c:pt idx="999">
                  <c:v>1978.291666666591</c:v>
                </c:pt>
                <c:pt idx="1000">
                  <c:v>1978.374999999924</c:v>
                </c:pt>
                <c:pt idx="1001">
                  <c:v>1978.458333333258</c:v>
                </c:pt>
                <c:pt idx="1002">
                  <c:v>1978.541666666591</c:v>
                </c:pt>
                <c:pt idx="1003">
                  <c:v>1978.624999999924</c:v>
                </c:pt>
                <c:pt idx="1004">
                  <c:v>1978.708333333257</c:v>
                </c:pt>
                <c:pt idx="1005">
                  <c:v>1978.791666666591</c:v>
                </c:pt>
                <c:pt idx="1006">
                  <c:v>1978.874999999924</c:v>
                </c:pt>
                <c:pt idx="1007">
                  <c:v>1978.958333333257</c:v>
                </c:pt>
                <c:pt idx="1008">
                  <c:v>1979.04166666659</c:v>
                </c:pt>
                <c:pt idx="1009">
                  <c:v>1979.124999999924</c:v>
                </c:pt>
                <c:pt idx="1010">
                  <c:v>1979.208333333257</c:v>
                </c:pt>
                <c:pt idx="1011">
                  <c:v>1979.29166666659</c:v>
                </c:pt>
                <c:pt idx="1012">
                  <c:v>1979.374999999923</c:v>
                </c:pt>
                <c:pt idx="1013">
                  <c:v>1979.458333333257</c:v>
                </c:pt>
                <c:pt idx="1014">
                  <c:v>1979.54166666659</c:v>
                </c:pt>
                <c:pt idx="1015">
                  <c:v>1979.624999999923</c:v>
                </c:pt>
                <c:pt idx="1016">
                  <c:v>1979.708333333256</c:v>
                </c:pt>
                <c:pt idx="1017">
                  <c:v>1979.79166666659</c:v>
                </c:pt>
                <c:pt idx="1018">
                  <c:v>1979.874999999923</c:v>
                </c:pt>
                <c:pt idx="1019">
                  <c:v>1979.958333333256</c:v>
                </c:pt>
                <c:pt idx="1020">
                  <c:v>1980.04166666659</c:v>
                </c:pt>
                <c:pt idx="1021">
                  <c:v>1980.124999999923</c:v>
                </c:pt>
                <c:pt idx="1022">
                  <c:v>1980.208333333256</c:v>
                </c:pt>
                <c:pt idx="1023">
                  <c:v>1980.29166666659</c:v>
                </c:pt>
                <c:pt idx="1024">
                  <c:v>1980.374999999922</c:v>
                </c:pt>
                <c:pt idx="1025">
                  <c:v>1980.458333333256</c:v>
                </c:pt>
                <c:pt idx="1026">
                  <c:v>1980.54166666659</c:v>
                </c:pt>
                <c:pt idx="1027">
                  <c:v>1980.624999999922</c:v>
                </c:pt>
                <c:pt idx="1028">
                  <c:v>1980.708333333255</c:v>
                </c:pt>
                <c:pt idx="1029">
                  <c:v>1980.79166666659</c:v>
                </c:pt>
                <c:pt idx="1030">
                  <c:v>1980.874999999922</c:v>
                </c:pt>
                <c:pt idx="1031">
                  <c:v>1980.958333333255</c:v>
                </c:pt>
                <c:pt idx="1032">
                  <c:v>1981.04166666659</c:v>
                </c:pt>
                <c:pt idx="1033">
                  <c:v>1981.124999999922</c:v>
                </c:pt>
                <c:pt idx="1034">
                  <c:v>1981.208333333255</c:v>
                </c:pt>
                <c:pt idx="1035">
                  <c:v>1981.291666666588</c:v>
                </c:pt>
                <c:pt idx="1036">
                  <c:v>1981.374999999922</c:v>
                </c:pt>
                <c:pt idx="1037">
                  <c:v>1981.458333333255</c:v>
                </c:pt>
                <c:pt idx="1038">
                  <c:v>1981.541666666588</c:v>
                </c:pt>
                <c:pt idx="1039">
                  <c:v>1981.624999999921</c:v>
                </c:pt>
                <c:pt idx="1040">
                  <c:v>1981.708333333255</c:v>
                </c:pt>
                <c:pt idx="1041">
                  <c:v>1981.791666666588</c:v>
                </c:pt>
                <c:pt idx="1042">
                  <c:v>1981.874999999921</c:v>
                </c:pt>
                <c:pt idx="1043">
                  <c:v>1981.958333333254</c:v>
                </c:pt>
                <c:pt idx="1044">
                  <c:v>1982.041666666588</c:v>
                </c:pt>
                <c:pt idx="1045">
                  <c:v>1982.124999999921</c:v>
                </c:pt>
                <c:pt idx="1046">
                  <c:v>1982.208333333254</c:v>
                </c:pt>
                <c:pt idx="1047">
                  <c:v>1982.291666666587</c:v>
                </c:pt>
                <c:pt idx="1048">
                  <c:v>1982.374999999921</c:v>
                </c:pt>
                <c:pt idx="1049">
                  <c:v>1982.458333333254</c:v>
                </c:pt>
                <c:pt idx="1050">
                  <c:v>1982.541666666587</c:v>
                </c:pt>
                <c:pt idx="1051">
                  <c:v>1982.62499999992</c:v>
                </c:pt>
                <c:pt idx="1052">
                  <c:v>1982.708333333254</c:v>
                </c:pt>
                <c:pt idx="1053">
                  <c:v>1982.791666666587</c:v>
                </c:pt>
                <c:pt idx="1054">
                  <c:v>1982.87499999992</c:v>
                </c:pt>
                <c:pt idx="1055">
                  <c:v>1982.958333333253</c:v>
                </c:pt>
                <c:pt idx="1056">
                  <c:v>1983.041666666587</c:v>
                </c:pt>
                <c:pt idx="1057">
                  <c:v>1983.12499999992</c:v>
                </c:pt>
                <c:pt idx="1058">
                  <c:v>1983.208333333253</c:v>
                </c:pt>
                <c:pt idx="1059">
                  <c:v>1983.291666666586</c:v>
                </c:pt>
                <c:pt idx="1060">
                  <c:v>1983.37499999992</c:v>
                </c:pt>
                <c:pt idx="1061">
                  <c:v>1983.458333333253</c:v>
                </c:pt>
                <c:pt idx="1062">
                  <c:v>1983.541666666586</c:v>
                </c:pt>
                <c:pt idx="1063">
                  <c:v>1983.62499999992</c:v>
                </c:pt>
                <c:pt idx="1064">
                  <c:v>1983.708333333253</c:v>
                </c:pt>
                <c:pt idx="1065">
                  <c:v>1983.791666666586</c:v>
                </c:pt>
                <c:pt idx="1066">
                  <c:v>1983.874999999919</c:v>
                </c:pt>
                <c:pt idx="1067">
                  <c:v>1983.958333333253</c:v>
                </c:pt>
                <c:pt idx="1068">
                  <c:v>1984.041666666586</c:v>
                </c:pt>
                <c:pt idx="1069">
                  <c:v>1984.124999999919</c:v>
                </c:pt>
                <c:pt idx="1070">
                  <c:v>1984.208333333252</c:v>
                </c:pt>
                <c:pt idx="1071">
                  <c:v>1984.291666666586</c:v>
                </c:pt>
                <c:pt idx="1072">
                  <c:v>1984.374999999919</c:v>
                </c:pt>
                <c:pt idx="1073">
                  <c:v>1984.458333333252</c:v>
                </c:pt>
                <c:pt idx="1074">
                  <c:v>1984.541666666585</c:v>
                </c:pt>
                <c:pt idx="1075">
                  <c:v>1984.624999999919</c:v>
                </c:pt>
                <c:pt idx="1076">
                  <c:v>1984.708333333252</c:v>
                </c:pt>
                <c:pt idx="1077">
                  <c:v>1984.791666666585</c:v>
                </c:pt>
                <c:pt idx="1078">
                  <c:v>1984.874999999918</c:v>
                </c:pt>
                <c:pt idx="1079">
                  <c:v>1984.958333333252</c:v>
                </c:pt>
                <c:pt idx="1080">
                  <c:v>1985.041666666585</c:v>
                </c:pt>
                <c:pt idx="1081">
                  <c:v>1985.124999999918</c:v>
                </c:pt>
                <c:pt idx="1082">
                  <c:v>1985.208333333251</c:v>
                </c:pt>
                <c:pt idx="1083">
                  <c:v>1985.291666666585</c:v>
                </c:pt>
                <c:pt idx="1084">
                  <c:v>1985.374999999918</c:v>
                </c:pt>
                <c:pt idx="1085">
                  <c:v>1985.458333333251</c:v>
                </c:pt>
                <c:pt idx="1086">
                  <c:v>1985.541666666584</c:v>
                </c:pt>
                <c:pt idx="1087">
                  <c:v>1985.624999999918</c:v>
                </c:pt>
                <c:pt idx="1088">
                  <c:v>1985.708333333251</c:v>
                </c:pt>
                <c:pt idx="1089">
                  <c:v>1985.791666666584</c:v>
                </c:pt>
                <c:pt idx="1090">
                  <c:v>1985.874999999917</c:v>
                </c:pt>
                <c:pt idx="1091">
                  <c:v>1985.958333333251</c:v>
                </c:pt>
                <c:pt idx="1092">
                  <c:v>1986.041666666584</c:v>
                </c:pt>
                <c:pt idx="1093">
                  <c:v>1986.124999999917</c:v>
                </c:pt>
                <c:pt idx="1094">
                  <c:v>1986.20833333325</c:v>
                </c:pt>
                <c:pt idx="1095">
                  <c:v>1986.291666666584</c:v>
                </c:pt>
                <c:pt idx="1096">
                  <c:v>1986.374999999917</c:v>
                </c:pt>
                <c:pt idx="1097">
                  <c:v>1986.45833333325</c:v>
                </c:pt>
                <c:pt idx="1098">
                  <c:v>1986.541666666584</c:v>
                </c:pt>
                <c:pt idx="1099">
                  <c:v>1986.624999999917</c:v>
                </c:pt>
                <c:pt idx="1100">
                  <c:v>1986.70833333325</c:v>
                </c:pt>
                <c:pt idx="1101">
                  <c:v>1986.791666666583</c:v>
                </c:pt>
                <c:pt idx="1102">
                  <c:v>1986.874999999917</c:v>
                </c:pt>
                <c:pt idx="1103">
                  <c:v>1986.95833333325</c:v>
                </c:pt>
                <c:pt idx="1104">
                  <c:v>1987.041666666583</c:v>
                </c:pt>
                <c:pt idx="1105">
                  <c:v>1987.124999999916</c:v>
                </c:pt>
                <c:pt idx="1106">
                  <c:v>1987.20833333325</c:v>
                </c:pt>
                <c:pt idx="1107">
                  <c:v>1987.291666666583</c:v>
                </c:pt>
                <c:pt idx="1108">
                  <c:v>1987.374999999916</c:v>
                </c:pt>
                <c:pt idx="1109">
                  <c:v>1987.45833333325</c:v>
                </c:pt>
                <c:pt idx="1110">
                  <c:v>1987.541666666583</c:v>
                </c:pt>
                <c:pt idx="1111">
                  <c:v>1987.624999999916</c:v>
                </c:pt>
                <c:pt idx="1112">
                  <c:v>1987.70833333325</c:v>
                </c:pt>
                <c:pt idx="1113">
                  <c:v>1987.791666666582</c:v>
                </c:pt>
                <c:pt idx="1114">
                  <c:v>1987.874999999916</c:v>
                </c:pt>
                <c:pt idx="1115">
                  <c:v>1987.95833333325</c:v>
                </c:pt>
                <c:pt idx="1116">
                  <c:v>1988.041666666582</c:v>
                </c:pt>
                <c:pt idx="1117">
                  <c:v>1988.124999999915</c:v>
                </c:pt>
                <c:pt idx="1118">
                  <c:v>1988.20833333325</c:v>
                </c:pt>
                <c:pt idx="1119">
                  <c:v>1988.291666666582</c:v>
                </c:pt>
                <c:pt idx="1120">
                  <c:v>1988.374999999915</c:v>
                </c:pt>
                <c:pt idx="1121">
                  <c:v>1988.458333333248</c:v>
                </c:pt>
                <c:pt idx="1122">
                  <c:v>1988.541666666582</c:v>
                </c:pt>
                <c:pt idx="1123">
                  <c:v>1988.624999999915</c:v>
                </c:pt>
                <c:pt idx="1124">
                  <c:v>1988.708333333248</c:v>
                </c:pt>
                <c:pt idx="1125">
                  <c:v>1988.791666666581</c:v>
                </c:pt>
                <c:pt idx="1126">
                  <c:v>1988.874999999915</c:v>
                </c:pt>
                <c:pt idx="1127">
                  <c:v>1988.958333333248</c:v>
                </c:pt>
                <c:pt idx="1128">
                  <c:v>1989.041666666581</c:v>
                </c:pt>
                <c:pt idx="1129">
                  <c:v>1989.124999999915</c:v>
                </c:pt>
                <c:pt idx="1130">
                  <c:v>1989.208333333248</c:v>
                </c:pt>
                <c:pt idx="1131">
                  <c:v>1989.291666666581</c:v>
                </c:pt>
                <c:pt idx="1132">
                  <c:v>1989.374999999914</c:v>
                </c:pt>
                <c:pt idx="1133">
                  <c:v>1989.458333333248</c:v>
                </c:pt>
                <c:pt idx="1134">
                  <c:v>1989.541666666581</c:v>
                </c:pt>
                <c:pt idx="1135">
                  <c:v>1989.624999999914</c:v>
                </c:pt>
                <c:pt idx="1136">
                  <c:v>1989.708333333247</c:v>
                </c:pt>
                <c:pt idx="1137">
                  <c:v>1989.791666666581</c:v>
                </c:pt>
                <c:pt idx="1138">
                  <c:v>1989.874999999914</c:v>
                </c:pt>
                <c:pt idx="1139">
                  <c:v>1989.958333333247</c:v>
                </c:pt>
                <c:pt idx="1140">
                  <c:v>1990.04166666658</c:v>
                </c:pt>
                <c:pt idx="1141">
                  <c:v>1990.124999999914</c:v>
                </c:pt>
                <c:pt idx="1142">
                  <c:v>1990.208333333247</c:v>
                </c:pt>
                <c:pt idx="1143">
                  <c:v>1990.29166666658</c:v>
                </c:pt>
                <c:pt idx="1144">
                  <c:v>1990.374999999913</c:v>
                </c:pt>
                <c:pt idx="1145">
                  <c:v>1990.458333333247</c:v>
                </c:pt>
                <c:pt idx="1146">
                  <c:v>1990.54166666658</c:v>
                </c:pt>
                <c:pt idx="1147">
                  <c:v>1990.624999999913</c:v>
                </c:pt>
                <c:pt idx="1148">
                  <c:v>1990.708333333246</c:v>
                </c:pt>
                <c:pt idx="1149">
                  <c:v>1990.79166666658</c:v>
                </c:pt>
                <c:pt idx="1150">
                  <c:v>1990.874999999913</c:v>
                </c:pt>
                <c:pt idx="1151">
                  <c:v>1990.958333333246</c:v>
                </c:pt>
                <c:pt idx="1152">
                  <c:v>1991.04166666658</c:v>
                </c:pt>
                <c:pt idx="1153">
                  <c:v>1991.124999999913</c:v>
                </c:pt>
                <c:pt idx="1154">
                  <c:v>1991.208333333246</c:v>
                </c:pt>
                <c:pt idx="1155">
                  <c:v>1991.29166666658</c:v>
                </c:pt>
                <c:pt idx="1156">
                  <c:v>1991.374999999912</c:v>
                </c:pt>
                <c:pt idx="1157">
                  <c:v>1991.458333333246</c:v>
                </c:pt>
                <c:pt idx="1158">
                  <c:v>1991.54166666658</c:v>
                </c:pt>
                <c:pt idx="1159">
                  <c:v>1991.624999999912</c:v>
                </c:pt>
                <c:pt idx="1160">
                  <c:v>1991.708333333245</c:v>
                </c:pt>
                <c:pt idx="1161">
                  <c:v>1991.79166666658</c:v>
                </c:pt>
                <c:pt idx="1162">
                  <c:v>1991.874999999912</c:v>
                </c:pt>
                <c:pt idx="1163">
                  <c:v>1991.958333333245</c:v>
                </c:pt>
                <c:pt idx="1164">
                  <c:v>1992.04166666658</c:v>
                </c:pt>
                <c:pt idx="1165">
                  <c:v>1992.124999999912</c:v>
                </c:pt>
                <c:pt idx="1166">
                  <c:v>1992.208333333245</c:v>
                </c:pt>
                <c:pt idx="1167">
                  <c:v>1992.291666666578</c:v>
                </c:pt>
                <c:pt idx="1168">
                  <c:v>1992.374999999912</c:v>
                </c:pt>
                <c:pt idx="1169">
                  <c:v>1992.458333333245</c:v>
                </c:pt>
                <c:pt idx="1170">
                  <c:v>1992.541666666578</c:v>
                </c:pt>
                <c:pt idx="1171">
                  <c:v>1992.624999999911</c:v>
                </c:pt>
                <c:pt idx="1172">
                  <c:v>1992.708333333245</c:v>
                </c:pt>
                <c:pt idx="1173">
                  <c:v>1992.791666666578</c:v>
                </c:pt>
                <c:pt idx="1174">
                  <c:v>1992.874999999911</c:v>
                </c:pt>
                <c:pt idx="1175">
                  <c:v>1992.958333333244</c:v>
                </c:pt>
                <c:pt idx="1176">
                  <c:v>1993.041666666578</c:v>
                </c:pt>
                <c:pt idx="1177">
                  <c:v>1993.124999999911</c:v>
                </c:pt>
                <c:pt idx="1178">
                  <c:v>1993.208333333244</c:v>
                </c:pt>
                <c:pt idx="1179">
                  <c:v>1993.291666666577</c:v>
                </c:pt>
                <c:pt idx="1180">
                  <c:v>1993.374999999911</c:v>
                </c:pt>
                <c:pt idx="1181">
                  <c:v>1993.458333333244</c:v>
                </c:pt>
                <c:pt idx="1182">
                  <c:v>1993.541666666577</c:v>
                </c:pt>
                <c:pt idx="1183">
                  <c:v>1993.62499999991</c:v>
                </c:pt>
                <c:pt idx="1184">
                  <c:v>1993.708333333244</c:v>
                </c:pt>
                <c:pt idx="1185">
                  <c:v>1993.791666666577</c:v>
                </c:pt>
                <c:pt idx="1186">
                  <c:v>1993.87499999991</c:v>
                </c:pt>
                <c:pt idx="1187">
                  <c:v>1993.958333333243</c:v>
                </c:pt>
                <c:pt idx="1188">
                  <c:v>1994.041666666577</c:v>
                </c:pt>
                <c:pt idx="1189">
                  <c:v>1994.12499999991</c:v>
                </c:pt>
                <c:pt idx="1190">
                  <c:v>1994.208333333243</c:v>
                </c:pt>
                <c:pt idx="1191">
                  <c:v>1994.291666666576</c:v>
                </c:pt>
                <c:pt idx="1192">
                  <c:v>1994.37499999991</c:v>
                </c:pt>
                <c:pt idx="1193">
                  <c:v>1994.458333333243</c:v>
                </c:pt>
                <c:pt idx="1194">
                  <c:v>1994.541666666576</c:v>
                </c:pt>
                <c:pt idx="1195">
                  <c:v>1994.62499999991</c:v>
                </c:pt>
                <c:pt idx="1196">
                  <c:v>1994.708333333243</c:v>
                </c:pt>
                <c:pt idx="1197">
                  <c:v>1994.791666666576</c:v>
                </c:pt>
                <c:pt idx="1198">
                  <c:v>1994.874999999909</c:v>
                </c:pt>
                <c:pt idx="1199">
                  <c:v>1994.958333333243</c:v>
                </c:pt>
                <c:pt idx="1200">
                  <c:v>1995.041666666576</c:v>
                </c:pt>
                <c:pt idx="1201">
                  <c:v>1995.124999999909</c:v>
                </c:pt>
                <c:pt idx="1202">
                  <c:v>1995.208333333242</c:v>
                </c:pt>
                <c:pt idx="1203">
                  <c:v>1995.291666666576</c:v>
                </c:pt>
                <c:pt idx="1204">
                  <c:v>1995.374999999909</c:v>
                </c:pt>
                <c:pt idx="1205">
                  <c:v>1995.458333333242</c:v>
                </c:pt>
                <c:pt idx="1206">
                  <c:v>1995.541666666575</c:v>
                </c:pt>
                <c:pt idx="1207">
                  <c:v>1995.624999999909</c:v>
                </c:pt>
                <c:pt idx="1208">
                  <c:v>1995.708333333242</c:v>
                </c:pt>
                <c:pt idx="1209">
                  <c:v>1995.791666666575</c:v>
                </c:pt>
                <c:pt idx="1210">
                  <c:v>1995.874999999908</c:v>
                </c:pt>
                <c:pt idx="1211">
                  <c:v>1995.958333333242</c:v>
                </c:pt>
                <c:pt idx="1212">
                  <c:v>1996.041666666575</c:v>
                </c:pt>
                <c:pt idx="1213">
                  <c:v>1996.124999999908</c:v>
                </c:pt>
                <c:pt idx="1214">
                  <c:v>1996.208333333241</c:v>
                </c:pt>
                <c:pt idx="1215">
                  <c:v>1996.291666666575</c:v>
                </c:pt>
                <c:pt idx="1216">
                  <c:v>1996.374999999908</c:v>
                </c:pt>
                <c:pt idx="1217">
                  <c:v>1996.458333333241</c:v>
                </c:pt>
                <c:pt idx="1218">
                  <c:v>1996.541666666574</c:v>
                </c:pt>
                <c:pt idx="1219">
                  <c:v>1996.624999999908</c:v>
                </c:pt>
                <c:pt idx="1220">
                  <c:v>1996.708333333241</c:v>
                </c:pt>
                <c:pt idx="1221">
                  <c:v>1996.791666666574</c:v>
                </c:pt>
                <c:pt idx="1222">
                  <c:v>1996.874999999907</c:v>
                </c:pt>
                <c:pt idx="1223">
                  <c:v>1996.958333333241</c:v>
                </c:pt>
                <c:pt idx="1224">
                  <c:v>1997.041666666574</c:v>
                </c:pt>
                <c:pt idx="1225">
                  <c:v>1997.124999999907</c:v>
                </c:pt>
                <c:pt idx="1226">
                  <c:v>1997.20833333324</c:v>
                </c:pt>
                <c:pt idx="1227">
                  <c:v>1997.291666666574</c:v>
                </c:pt>
                <c:pt idx="1228">
                  <c:v>1997.374999999907</c:v>
                </c:pt>
                <c:pt idx="1229">
                  <c:v>1997.45833333324</c:v>
                </c:pt>
                <c:pt idx="1230">
                  <c:v>1997.541666666574</c:v>
                </c:pt>
                <c:pt idx="1231">
                  <c:v>1997.624999999907</c:v>
                </c:pt>
                <c:pt idx="1232">
                  <c:v>1997.70833333324</c:v>
                </c:pt>
                <c:pt idx="1233">
                  <c:v>1997.791666666573</c:v>
                </c:pt>
                <c:pt idx="1234">
                  <c:v>1997.874999999907</c:v>
                </c:pt>
                <c:pt idx="1235">
                  <c:v>1997.95833333324</c:v>
                </c:pt>
                <c:pt idx="1236">
                  <c:v>1998.041666666573</c:v>
                </c:pt>
                <c:pt idx="1237">
                  <c:v>1998.124999999906</c:v>
                </c:pt>
                <c:pt idx="1238">
                  <c:v>1998.20833333324</c:v>
                </c:pt>
                <c:pt idx="1239">
                  <c:v>1998.291666666573</c:v>
                </c:pt>
                <c:pt idx="1240">
                  <c:v>1998.374999999906</c:v>
                </c:pt>
                <c:pt idx="1241">
                  <c:v>1998.45833333324</c:v>
                </c:pt>
                <c:pt idx="1242">
                  <c:v>1998.541666666573</c:v>
                </c:pt>
                <c:pt idx="1243">
                  <c:v>1998.624999999906</c:v>
                </c:pt>
                <c:pt idx="1244">
                  <c:v>1998.70833333324</c:v>
                </c:pt>
                <c:pt idx="1245">
                  <c:v>1998.791666666572</c:v>
                </c:pt>
                <c:pt idx="1246">
                  <c:v>1998.874999999906</c:v>
                </c:pt>
                <c:pt idx="1247">
                  <c:v>1998.95833333324</c:v>
                </c:pt>
                <c:pt idx="1248">
                  <c:v>1999.041666666572</c:v>
                </c:pt>
                <c:pt idx="1249">
                  <c:v>1999.124999999905</c:v>
                </c:pt>
                <c:pt idx="1250">
                  <c:v>1999.20833333324</c:v>
                </c:pt>
                <c:pt idx="1251">
                  <c:v>1999.291666666572</c:v>
                </c:pt>
                <c:pt idx="1252">
                  <c:v>1999.374999999905</c:v>
                </c:pt>
                <c:pt idx="1253">
                  <c:v>1999.458333333238</c:v>
                </c:pt>
                <c:pt idx="1254">
                  <c:v>1999.541666666572</c:v>
                </c:pt>
                <c:pt idx="1255">
                  <c:v>1999.624999999905</c:v>
                </c:pt>
                <c:pt idx="1256">
                  <c:v>1999.708333333238</c:v>
                </c:pt>
                <c:pt idx="1257">
                  <c:v>1999.791666666571</c:v>
                </c:pt>
                <c:pt idx="1258">
                  <c:v>1999.874999999905</c:v>
                </c:pt>
                <c:pt idx="1259">
                  <c:v>1999.958333333238</c:v>
                </c:pt>
                <c:pt idx="1260">
                  <c:v>2000.041666666571</c:v>
                </c:pt>
                <c:pt idx="1261">
                  <c:v>2000.124999999905</c:v>
                </c:pt>
                <c:pt idx="1262">
                  <c:v>2000.208333333238</c:v>
                </c:pt>
                <c:pt idx="1263">
                  <c:v>2000.291666666571</c:v>
                </c:pt>
                <c:pt idx="1264">
                  <c:v>2000.374999999904</c:v>
                </c:pt>
                <c:pt idx="1265">
                  <c:v>2000.458333333238</c:v>
                </c:pt>
                <c:pt idx="1266">
                  <c:v>2000.541666666571</c:v>
                </c:pt>
                <c:pt idx="1267">
                  <c:v>2000.624999999904</c:v>
                </c:pt>
                <c:pt idx="1268">
                  <c:v>2000.708333333237</c:v>
                </c:pt>
                <c:pt idx="1269">
                  <c:v>2000.791666666571</c:v>
                </c:pt>
                <c:pt idx="1270">
                  <c:v>2000.874999999904</c:v>
                </c:pt>
                <c:pt idx="1271">
                  <c:v>2000.958333333237</c:v>
                </c:pt>
                <c:pt idx="1272">
                  <c:v>2001.04166666657</c:v>
                </c:pt>
                <c:pt idx="1273">
                  <c:v>2001.124999999904</c:v>
                </c:pt>
                <c:pt idx="1274">
                  <c:v>2001.208333333237</c:v>
                </c:pt>
                <c:pt idx="1275">
                  <c:v>2001.29166666657</c:v>
                </c:pt>
                <c:pt idx="1276">
                  <c:v>2001.374999999903</c:v>
                </c:pt>
                <c:pt idx="1277">
                  <c:v>2001.458333333237</c:v>
                </c:pt>
                <c:pt idx="1278">
                  <c:v>2001.54166666657</c:v>
                </c:pt>
                <c:pt idx="1279">
                  <c:v>2001.624999999903</c:v>
                </c:pt>
                <c:pt idx="1280">
                  <c:v>2001.708333333236</c:v>
                </c:pt>
                <c:pt idx="1281">
                  <c:v>2001.79166666657</c:v>
                </c:pt>
                <c:pt idx="1282">
                  <c:v>2001.874999999903</c:v>
                </c:pt>
                <c:pt idx="1283">
                  <c:v>2001.958333333236</c:v>
                </c:pt>
                <c:pt idx="1284">
                  <c:v>2002.04166666657</c:v>
                </c:pt>
                <c:pt idx="1285">
                  <c:v>2002.124999999903</c:v>
                </c:pt>
                <c:pt idx="1286">
                  <c:v>2002.208333333236</c:v>
                </c:pt>
                <c:pt idx="1287">
                  <c:v>2002.29166666657</c:v>
                </c:pt>
                <c:pt idx="1288">
                  <c:v>2002.374999999902</c:v>
                </c:pt>
                <c:pt idx="1289">
                  <c:v>2002.458333333236</c:v>
                </c:pt>
                <c:pt idx="1290">
                  <c:v>2002.54166666657</c:v>
                </c:pt>
                <c:pt idx="1291">
                  <c:v>2002.624999999902</c:v>
                </c:pt>
                <c:pt idx="1292">
                  <c:v>2002.708333333235</c:v>
                </c:pt>
                <c:pt idx="1293">
                  <c:v>2002.79166666657</c:v>
                </c:pt>
                <c:pt idx="1294">
                  <c:v>2002.874999999902</c:v>
                </c:pt>
                <c:pt idx="1295">
                  <c:v>2002.958333333235</c:v>
                </c:pt>
                <c:pt idx="1296">
                  <c:v>2003.04166666657</c:v>
                </c:pt>
                <c:pt idx="1297">
                  <c:v>2003.124999999902</c:v>
                </c:pt>
                <c:pt idx="1298">
                  <c:v>2003.208333333235</c:v>
                </c:pt>
                <c:pt idx="1299">
                  <c:v>2003.291666666568</c:v>
                </c:pt>
                <c:pt idx="1300">
                  <c:v>2003.374999999902</c:v>
                </c:pt>
                <c:pt idx="1301">
                  <c:v>2003.458333333235</c:v>
                </c:pt>
                <c:pt idx="1302">
                  <c:v>2003.541666666568</c:v>
                </c:pt>
                <c:pt idx="1303">
                  <c:v>2003.624999999901</c:v>
                </c:pt>
                <c:pt idx="1304">
                  <c:v>2003.708333333235</c:v>
                </c:pt>
                <c:pt idx="1305">
                  <c:v>2003.791666666568</c:v>
                </c:pt>
                <c:pt idx="1306">
                  <c:v>2003.874999999901</c:v>
                </c:pt>
                <c:pt idx="1307">
                  <c:v>2003.958333333234</c:v>
                </c:pt>
                <c:pt idx="1308">
                  <c:v>2004.041666666568</c:v>
                </c:pt>
                <c:pt idx="1309">
                  <c:v>2004.124999999901</c:v>
                </c:pt>
                <c:pt idx="1310">
                  <c:v>2004.208333333234</c:v>
                </c:pt>
                <c:pt idx="1311">
                  <c:v>2004.291666666567</c:v>
                </c:pt>
                <c:pt idx="1312">
                  <c:v>2004.374999999901</c:v>
                </c:pt>
                <c:pt idx="1313">
                  <c:v>2004.458333333234</c:v>
                </c:pt>
                <c:pt idx="1314">
                  <c:v>2004.541666666567</c:v>
                </c:pt>
                <c:pt idx="1315">
                  <c:v>2004.6249999999</c:v>
                </c:pt>
                <c:pt idx="1316">
                  <c:v>2004.708333333234</c:v>
                </c:pt>
                <c:pt idx="1317">
                  <c:v>2004.791666666567</c:v>
                </c:pt>
                <c:pt idx="1318">
                  <c:v>2004.8749999999</c:v>
                </c:pt>
                <c:pt idx="1319">
                  <c:v>2004.958333333233</c:v>
                </c:pt>
                <c:pt idx="1320">
                  <c:v>2005.041666666567</c:v>
                </c:pt>
                <c:pt idx="1321">
                  <c:v>2005.1249999999</c:v>
                </c:pt>
                <c:pt idx="1322">
                  <c:v>2005.208333333233</c:v>
                </c:pt>
                <c:pt idx="1323">
                  <c:v>2005.291666666566</c:v>
                </c:pt>
                <c:pt idx="1324">
                  <c:v>2005.3749999999</c:v>
                </c:pt>
                <c:pt idx="1325">
                  <c:v>2005.458333333233</c:v>
                </c:pt>
                <c:pt idx="1326">
                  <c:v>2005.541666666566</c:v>
                </c:pt>
                <c:pt idx="1327">
                  <c:v>2005.6249999999</c:v>
                </c:pt>
                <c:pt idx="1328">
                  <c:v>2005.708333333233</c:v>
                </c:pt>
                <c:pt idx="1329">
                  <c:v>2005.791666666566</c:v>
                </c:pt>
                <c:pt idx="1330">
                  <c:v>2005.874999999899</c:v>
                </c:pt>
                <c:pt idx="1331">
                  <c:v>2005.958333333233</c:v>
                </c:pt>
                <c:pt idx="1332">
                  <c:v>2006.041666666566</c:v>
                </c:pt>
                <c:pt idx="1333">
                  <c:v>2006.124999999899</c:v>
                </c:pt>
                <c:pt idx="1334">
                  <c:v>2006.208333333232</c:v>
                </c:pt>
                <c:pt idx="1335">
                  <c:v>2006.291666666566</c:v>
                </c:pt>
                <c:pt idx="1336">
                  <c:v>2006.374999999899</c:v>
                </c:pt>
                <c:pt idx="1337">
                  <c:v>2006.458333333232</c:v>
                </c:pt>
                <c:pt idx="1338">
                  <c:v>2006.541666666565</c:v>
                </c:pt>
                <c:pt idx="1339">
                  <c:v>2006.624999999899</c:v>
                </c:pt>
                <c:pt idx="1340">
                  <c:v>2006.708333333232</c:v>
                </c:pt>
                <c:pt idx="1341">
                  <c:v>2006.791666666565</c:v>
                </c:pt>
                <c:pt idx="1342">
                  <c:v>2006.874999999898</c:v>
                </c:pt>
                <c:pt idx="1343">
                  <c:v>2006.958333333232</c:v>
                </c:pt>
                <c:pt idx="1344">
                  <c:v>2007.041666666565</c:v>
                </c:pt>
                <c:pt idx="1345">
                  <c:v>2007.124999999898</c:v>
                </c:pt>
                <c:pt idx="1346">
                  <c:v>2007.208333333231</c:v>
                </c:pt>
                <c:pt idx="1347">
                  <c:v>2007.291666666565</c:v>
                </c:pt>
                <c:pt idx="1348">
                  <c:v>2007.374999999898</c:v>
                </c:pt>
                <c:pt idx="1349">
                  <c:v>2007.458333333231</c:v>
                </c:pt>
                <c:pt idx="1350">
                  <c:v>2007.541666666564</c:v>
                </c:pt>
                <c:pt idx="1351">
                  <c:v>2007.624999999898</c:v>
                </c:pt>
                <c:pt idx="1352">
                  <c:v>2007.708333333231</c:v>
                </c:pt>
                <c:pt idx="1353">
                  <c:v>2007.791666666564</c:v>
                </c:pt>
                <c:pt idx="1354">
                  <c:v>2007.874999999897</c:v>
                </c:pt>
                <c:pt idx="1355">
                  <c:v>2007.958333333231</c:v>
                </c:pt>
                <c:pt idx="1356">
                  <c:v>2008.041666666564</c:v>
                </c:pt>
                <c:pt idx="1357">
                  <c:v>2008.124999999897</c:v>
                </c:pt>
                <c:pt idx="1358">
                  <c:v>2008.20833333323</c:v>
                </c:pt>
                <c:pt idx="1359">
                  <c:v>2008.291666666564</c:v>
                </c:pt>
                <c:pt idx="1360">
                  <c:v>2008.374999999897</c:v>
                </c:pt>
                <c:pt idx="1361">
                  <c:v>2008.45833333323</c:v>
                </c:pt>
                <c:pt idx="1362">
                  <c:v>2008.541666666564</c:v>
                </c:pt>
                <c:pt idx="1363">
                  <c:v>2008.624999999897</c:v>
                </c:pt>
                <c:pt idx="1364">
                  <c:v>2008.70833333323</c:v>
                </c:pt>
                <c:pt idx="1365">
                  <c:v>2008.791666666563</c:v>
                </c:pt>
                <c:pt idx="1366">
                  <c:v>2008.874999999897</c:v>
                </c:pt>
                <c:pt idx="1367">
                  <c:v>2008.95833333323</c:v>
                </c:pt>
                <c:pt idx="1368">
                  <c:v>2009.041666666563</c:v>
                </c:pt>
                <c:pt idx="1369">
                  <c:v>2009.124999999896</c:v>
                </c:pt>
                <c:pt idx="1370">
                  <c:v>2009.20833333323</c:v>
                </c:pt>
                <c:pt idx="1371">
                  <c:v>2009.291666666563</c:v>
                </c:pt>
                <c:pt idx="1372">
                  <c:v>2009.374999999896</c:v>
                </c:pt>
                <c:pt idx="1373">
                  <c:v>2009.45833333323</c:v>
                </c:pt>
                <c:pt idx="1374">
                  <c:v>2009.541666666563</c:v>
                </c:pt>
                <c:pt idx="1375">
                  <c:v>2009.624999999896</c:v>
                </c:pt>
                <c:pt idx="1376">
                  <c:v>2009.70833333323</c:v>
                </c:pt>
                <c:pt idx="1377">
                  <c:v>2009.791666666562</c:v>
                </c:pt>
                <c:pt idx="1378">
                  <c:v>2009.874999999896</c:v>
                </c:pt>
                <c:pt idx="1379">
                  <c:v>2009.95833333323</c:v>
                </c:pt>
                <c:pt idx="1380">
                  <c:v>2010.041666666562</c:v>
                </c:pt>
                <c:pt idx="1381">
                  <c:v>2010.124999999895</c:v>
                </c:pt>
                <c:pt idx="1382">
                  <c:v>2010.20833333323</c:v>
                </c:pt>
                <c:pt idx="1383">
                  <c:v>2010.291666666562</c:v>
                </c:pt>
                <c:pt idx="1384">
                  <c:v>2010.374999999895</c:v>
                </c:pt>
                <c:pt idx="1385">
                  <c:v>2010.458333333228</c:v>
                </c:pt>
                <c:pt idx="1386">
                  <c:v>2010.541666666562</c:v>
                </c:pt>
                <c:pt idx="1387">
                  <c:v>2010.624999999895</c:v>
                </c:pt>
                <c:pt idx="1388">
                  <c:v>2010.708333333228</c:v>
                </c:pt>
                <c:pt idx="1389">
                  <c:v>2010.791666666561</c:v>
                </c:pt>
                <c:pt idx="1390">
                  <c:v>2010.874999999895</c:v>
                </c:pt>
                <c:pt idx="1391">
                  <c:v>2010.958333333228</c:v>
                </c:pt>
                <c:pt idx="1392">
                  <c:v>2011.041666666561</c:v>
                </c:pt>
                <c:pt idx="1393">
                  <c:v>2011.124999999894</c:v>
                </c:pt>
                <c:pt idx="1394">
                  <c:v>2011.208333333228</c:v>
                </c:pt>
                <c:pt idx="1395">
                  <c:v>2011.291666666561</c:v>
                </c:pt>
                <c:pt idx="1396">
                  <c:v>2011.374999999894</c:v>
                </c:pt>
                <c:pt idx="1397">
                  <c:v>2011.458333333228</c:v>
                </c:pt>
                <c:pt idx="1398">
                  <c:v>2011.541666666561</c:v>
                </c:pt>
                <c:pt idx="1399">
                  <c:v>2011.624999999894</c:v>
                </c:pt>
                <c:pt idx="1400">
                  <c:v>2011.708333333227</c:v>
                </c:pt>
                <c:pt idx="1401">
                  <c:v>2011.791666666561</c:v>
                </c:pt>
                <c:pt idx="1402">
                  <c:v>2011.874999999894</c:v>
                </c:pt>
                <c:pt idx="1403">
                  <c:v>2011.958333333227</c:v>
                </c:pt>
                <c:pt idx="1404">
                  <c:v>2012.04166666656</c:v>
                </c:pt>
                <c:pt idx="1405">
                  <c:v>2012.124999999894</c:v>
                </c:pt>
                <c:pt idx="1406">
                  <c:v>2012.208333333227</c:v>
                </c:pt>
                <c:pt idx="1407">
                  <c:v>2012.29166666656</c:v>
                </c:pt>
                <c:pt idx="1408">
                  <c:v>2012.374999999893</c:v>
                </c:pt>
                <c:pt idx="1409">
                  <c:v>2012.458333333227</c:v>
                </c:pt>
                <c:pt idx="1410">
                  <c:v>2012.54166666656</c:v>
                </c:pt>
                <c:pt idx="1411">
                  <c:v>2012.624999999893</c:v>
                </c:pt>
                <c:pt idx="1412">
                  <c:v>2012.708333333226</c:v>
                </c:pt>
                <c:pt idx="1413">
                  <c:v>2012.79166666656</c:v>
                </c:pt>
                <c:pt idx="1414">
                  <c:v>2012.874999999893</c:v>
                </c:pt>
                <c:pt idx="1415">
                  <c:v>2012.958333333226</c:v>
                </c:pt>
                <c:pt idx="1416">
                  <c:v>2013.04166666656</c:v>
                </c:pt>
                <c:pt idx="1417">
                  <c:v>2013.124999999893</c:v>
                </c:pt>
                <c:pt idx="1418">
                  <c:v>2013.208333333226</c:v>
                </c:pt>
                <c:pt idx="1419">
                  <c:v>2013.29166666656</c:v>
                </c:pt>
                <c:pt idx="1420">
                  <c:v>2013.374999999892</c:v>
                </c:pt>
                <c:pt idx="1421">
                  <c:v>2013.458333333226</c:v>
                </c:pt>
                <c:pt idx="1422">
                  <c:v>2013.54166666656</c:v>
                </c:pt>
                <c:pt idx="1423">
                  <c:v>2013.624999999892</c:v>
                </c:pt>
                <c:pt idx="1424">
                  <c:v>2013.708333333225</c:v>
                </c:pt>
                <c:pt idx="1425">
                  <c:v>2013.79166666656</c:v>
                </c:pt>
                <c:pt idx="1426">
                  <c:v>2013.874999999892</c:v>
                </c:pt>
                <c:pt idx="1427">
                  <c:v>2013.958333333225</c:v>
                </c:pt>
                <c:pt idx="1428">
                  <c:v>2014.04166666656</c:v>
                </c:pt>
                <c:pt idx="1429">
                  <c:v>2014.124999999892</c:v>
                </c:pt>
                <c:pt idx="1430">
                  <c:v>2014.208333333225</c:v>
                </c:pt>
                <c:pt idx="1431">
                  <c:v>2014.291666666558</c:v>
                </c:pt>
                <c:pt idx="1432">
                  <c:v>2014.374999999892</c:v>
                </c:pt>
                <c:pt idx="1433">
                  <c:v>2014.458333333225</c:v>
                </c:pt>
                <c:pt idx="1434">
                  <c:v>2014.541666666558</c:v>
                </c:pt>
                <c:pt idx="1435">
                  <c:v>2014.624999999891</c:v>
                </c:pt>
                <c:pt idx="1436">
                  <c:v>2014.708333333225</c:v>
                </c:pt>
                <c:pt idx="1437">
                  <c:v>2014.791666666558</c:v>
                </c:pt>
                <c:pt idx="1438">
                  <c:v>2014.874999999891</c:v>
                </c:pt>
                <c:pt idx="1439">
                  <c:v>2014.958333333224</c:v>
                </c:pt>
                <c:pt idx="1440">
                  <c:v>2015.041666666558</c:v>
                </c:pt>
                <c:pt idx="1441">
                  <c:v>2015.124999999891</c:v>
                </c:pt>
                <c:pt idx="1442">
                  <c:v>2015.208333333224</c:v>
                </c:pt>
                <c:pt idx="1443">
                  <c:v>2015.291666666557</c:v>
                </c:pt>
                <c:pt idx="1444">
                  <c:v>2015.374999999891</c:v>
                </c:pt>
                <c:pt idx="1445">
                  <c:v>2015.458333333224</c:v>
                </c:pt>
                <c:pt idx="1446">
                  <c:v>2015.541666666557</c:v>
                </c:pt>
                <c:pt idx="1447">
                  <c:v>2015.62499999989</c:v>
                </c:pt>
                <c:pt idx="1448">
                  <c:v>2015.708333333224</c:v>
                </c:pt>
                <c:pt idx="1449">
                  <c:v>2015.791666666557</c:v>
                </c:pt>
                <c:pt idx="1450">
                  <c:v>2015.87499999989</c:v>
                </c:pt>
                <c:pt idx="1451">
                  <c:v>2015.958333333223</c:v>
                </c:pt>
                <c:pt idx="1452">
                  <c:v>2016.041666666557</c:v>
                </c:pt>
                <c:pt idx="1453">
                  <c:v>2016.12499999989</c:v>
                </c:pt>
                <c:pt idx="1454">
                  <c:v>2016.208333333223</c:v>
                </c:pt>
                <c:pt idx="1455">
                  <c:v>2016.291666666556</c:v>
                </c:pt>
                <c:pt idx="1456">
                  <c:v>2016.37499999989</c:v>
                </c:pt>
                <c:pt idx="1457">
                  <c:v>2016.458333333223</c:v>
                </c:pt>
                <c:pt idx="1458">
                  <c:v>2016.541666666556</c:v>
                </c:pt>
                <c:pt idx="1459">
                  <c:v>2016.624999999889</c:v>
                </c:pt>
                <c:pt idx="1460">
                  <c:v>2016.708333333223</c:v>
                </c:pt>
                <c:pt idx="1461">
                  <c:v>2016.791666666556</c:v>
                </c:pt>
                <c:pt idx="1462">
                  <c:v>2016.874999999889</c:v>
                </c:pt>
                <c:pt idx="1463">
                  <c:v>2016.958333333223</c:v>
                </c:pt>
                <c:pt idx="1464">
                  <c:v>2017.041666666556</c:v>
                </c:pt>
                <c:pt idx="1465">
                  <c:v>2017.124999999889</c:v>
                </c:pt>
                <c:pt idx="1466">
                  <c:v>2017.208333333222</c:v>
                </c:pt>
                <c:pt idx="1467">
                  <c:v>2017.291666666556</c:v>
                </c:pt>
              </c:numCache>
            </c:numRef>
          </c:cat>
          <c:val>
            <c:numRef>
              <c:f>Sheet1!$B$2:$B$1469</c:f>
              <c:numCache>
                <c:formatCode>0.000</c:formatCode>
                <c:ptCount val="1468"/>
                <c:pt idx="0">
                  <c:v>0.2534</c:v>
                </c:pt>
                <c:pt idx="1">
                  <c:v>0.1012</c:v>
                </c:pt>
                <c:pt idx="2">
                  <c:v>0.0156</c:v>
                </c:pt>
                <c:pt idx="3">
                  <c:v>0.0364</c:v>
                </c:pt>
                <c:pt idx="4">
                  <c:v>0.0789</c:v>
                </c:pt>
                <c:pt idx="5">
                  <c:v>0.0621</c:v>
                </c:pt>
                <c:pt idx="6">
                  <c:v>0.1624</c:v>
                </c:pt>
                <c:pt idx="7">
                  <c:v>0.0632</c:v>
                </c:pt>
                <c:pt idx="8">
                  <c:v>0.0577</c:v>
                </c:pt>
                <c:pt idx="9">
                  <c:v>0.0026</c:v>
                </c:pt>
                <c:pt idx="10">
                  <c:v>0.1552</c:v>
                </c:pt>
                <c:pt idx="11">
                  <c:v>0.0929</c:v>
                </c:pt>
                <c:pt idx="12">
                  <c:v>0.0991</c:v>
                </c:pt>
                <c:pt idx="13">
                  <c:v>0.0808</c:v>
                </c:pt>
                <c:pt idx="14">
                  <c:v>0.0901</c:v>
                </c:pt>
                <c:pt idx="15">
                  <c:v>0.1892</c:v>
                </c:pt>
                <c:pt idx="16">
                  <c:v>0.2117</c:v>
                </c:pt>
                <c:pt idx="17">
                  <c:v>0.0304</c:v>
                </c:pt>
                <c:pt idx="18">
                  <c:v>0.2362</c:v>
                </c:pt>
                <c:pt idx="19">
                  <c:v>0.0561</c:v>
                </c:pt>
                <c:pt idx="20">
                  <c:v>0.1014</c:v>
                </c:pt>
                <c:pt idx="21">
                  <c:v>0.1017</c:v>
                </c:pt>
                <c:pt idx="22">
                  <c:v>0.2192</c:v>
                </c:pt>
                <c:pt idx="23">
                  <c:v>0.0</c:v>
                </c:pt>
                <c:pt idx="24">
                  <c:v>0.2037</c:v>
                </c:pt>
                <c:pt idx="25">
                  <c:v>0.2946</c:v>
                </c:pt>
                <c:pt idx="26">
                  <c:v>0.2504</c:v>
                </c:pt>
                <c:pt idx="27">
                  <c:v>0.0602</c:v>
                </c:pt>
                <c:pt idx="28">
                  <c:v>0.0318</c:v>
                </c:pt>
                <c:pt idx="29">
                  <c:v>0.0369</c:v>
                </c:pt>
                <c:pt idx="30">
                  <c:v>0.1067</c:v>
                </c:pt>
                <c:pt idx="31">
                  <c:v>0.0408</c:v>
                </c:pt>
                <c:pt idx="32">
                  <c:v>0.0572</c:v>
                </c:pt>
                <c:pt idx="33">
                  <c:v>0.1147</c:v>
                </c:pt>
                <c:pt idx="34">
                  <c:v>0.1277</c:v>
                </c:pt>
                <c:pt idx="35">
                  <c:v>0.0393</c:v>
                </c:pt>
                <c:pt idx="36">
                  <c:v>0.1603</c:v>
                </c:pt>
                <c:pt idx="37">
                  <c:v>0.0407</c:v>
                </c:pt>
                <c:pt idx="38">
                  <c:v>0.1508</c:v>
                </c:pt>
                <c:pt idx="39">
                  <c:v>0.0082</c:v>
                </c:pt>
                <c:pt idx="40">
                  <c:v>0.2437</c:v>
                </c:pt>
                <c:pt idx="41">
                  <c:v>0.0885</c:v>
                </c:pt>
                <c:pt idx="42">
                  <c:v>0.0761</c:v>
                </c:pt>
                <c:pt idx="43">
                  <c:v>0.1186</c:v>
                </c:pt>
                <c:pt idx="44">
                  <c:v>0.059</c:v>
                </c:pt>
                <c:pt idx="45">
                  <c:v>0.1488</c:v>
                </c:pt>
                <c:pt idx="46">
                  <c:v>0.0524</c:v>
                </c:pt>
                <c:pt idx="47">
                  <c:v>0.0552</c:v>
                </c:pt>
                <c:pt idx="48">
                  <c:v>0.0848</c:v>
                </c:pt>
                <c:pt idx="49">
                  <c:v>0.1559</c:v>
                </c:pt>
                <c:pt idx="50">
                  <c:v>0.1913</c:v>
                </c:pt>
                <c:pt idx="51">
                  <c:v>0.0116</c:v>
                </c:pt>
                <c:pt idx="52">
                  <c:v>0.0536</c:v>
                </c:pt>
                <c:pt idx="53">
                  <c:v>0.1353</c:v>
                </c:pt>
                <c:pt idx="54">
                  <c:v>0.1252</c:v>
                </c:pt>
                <c:pt idx="55">
                  <c:v>0.0794</c:v>
                </c:pt>
                <c:pt idx="56">
                  <c:v>0.0</c:v>
                </c:pt>
                <c:pt idx="57">
                  <c:v>0.089</c:v>
                </c:pt>
                <c:pt idx="58">
                  <c:v>0.0812</c:v>
                </c:pt>
                <c:pt idx="59">
                  <c:v>0.0453</c:v>
                </c:pt>
                <c:pt idx="60">
                  <c:v>0.0294</c:v>
                </c:pt>
                <c:pt idx="61">
                  <c:v>0.1798</c:v>
                </c:pt>
                <c:pt idx="62">
                  <c:v>0.094</c:v>
                </c:pt>
                <c:pt idx="63">
                  <c:v>0.3535</c:v>
                </c:pt>
                <c:pt idx="64">
                  <c:v>0.0891</c:v>
                </c:pt>
                <c:pt idx="65">
                  <c:v>0.124</c:v>
                </c:pt>
                <c:pt idx="66">
                  <c:v>0.1322</c:v>
                </c:pt>
                <c:pt idx="67">
                  <c:v>0.0934</c:v>
                </c:pt>
                <c:pt idx="68">
                  <c:v>0.1669</c:v>
                </c:pt>
                <c:pt idx="69">
                  <c:v>0.1125</c:v>
                </c:pt>
                <c:pt idx="70">
                  <c:v>0.0906</c:v>
                </c:pt>
                <c:pt idx="71">
                  <c:v>0.019</c:v>
                </c:pt>
                <c:pt idx="72">
                  <c:v>0.0145</c:v>
                </c:pt>
                <c:pt idx="73">
                  <c:v>0.1567</c:v>
                </c:pt>
                <c:pt idx="74">
                  <c:v>0.0276</c:v>
                </c:pt>
                <c:pt idx="75">
                  <c:v>0.1133</c:v>
                </c:pt>
                <c:pt idx="76">
                  <c:v>0.1128</c:v>
                </c:pt>
                <c:pt idx="77">
                  <c:v>0.0871</c:v>
                </c:pt>
                <c:pt idx="78">
                  <c:v>0.0228</c:v>
                </c:pt>
                <c:pt idx="79">
                  <c:v>0.189</c:v>
                </c:pt>
                <c:pt idx="80">
                  <c:v>0.1114</c:v>
                </c:pt>
                <c:pt idx="81">
                  <c:v>0.0115</c:v>
                </c:pt>
                <c:pt idx="82">
                  <c:v>0.0154</c:v>
                </c:pt>
                <c:pt idx="83">
                  <c:v>0.1523</c:v>
                </c:pt>
                <c:pt idx="84">
                  <c:v>0.0009</c:v>
                </c:pt>
                <c:pt idx="85">
                  <c:v>0.1895</c:v>
                </c:pt>
                <c:pt idx="86">
                  <c:v>0.1354</c:v>
                </c:pt>
                <c:pt idx="87">
                  <c:v>0.022</c:v>
                </c:pt>
                <c:pt idx="88">
                  <c:v>0.0954</c:v>
                </c:pt>
                <c:pt idx="89">
                  <c:v>0.1037</c:v>
                </c:pt>
                <c:pt idx="90">
                  <c:v>0.2227</c:v>
                </c:pt>
                <c:pt idx="91">
                  <c:v>0.0621</c:v>
                </c:pt>
                <c:pt idx="92">
                  <c:v>0.0569</c:v>
                </c:pt>
                <c:pt idx="93">
                  <c:v>0.0191</c:v>
                </c:pt>
                <c:pt idx="94">
                  <c:v>0.1231</c:v>
                </c:pt>
                <c:pt idx="95">
                  <c:v>0.1414</c:v>
                </c:pt>
                <c:pt idx="96">
                  <c:v>0.0629</c:v>
                </c:pt>
                <c:pt idx="97">
                  <c:v>0.3331</c:v>
                </c:pt>
                <c:pt idx="98">
                  <c:v>0.1021</c:v>
                </c:pt>
                <c:pt idx="99">
                  <c:v>0.0385</c:v>
                </c:pt>
                <c:pt idx="100">
                  <c:v>0.1212</c:v>
                </c:pt>
                <c:pt idx="101">
                  <c:v>0.1446</c:v>
                </c:pt>
                <c:pt idx="102">
                  <c:v>0.1666</c:v>
                </c:pt>
                <c:pt idx="103">
                  <c:v>0.1245</c:v>
                </c:pt>
                <c:pt idx="104">
                  <c:v>0.0449</c:v>
                </c:pt>
                <c:pt idx="105">
                  <c:v>0.0217</c:v>
                </c:pt>
                <c:pt idx="106">
                  <c:v>0.0741</c:v>
                </c:pt>
                <c:pt idx="107">
                  <c:v>0.0188</c:v>
                </c:pt>
                <c:pt idx="108">
                  <c:v>0.0393</c:v>
                </c:pt>
                <c:pt idx="109">
                  <c:v>0.2062</c:v>
                </c:pt>
                <c:pt idx="110">
                  <c:v>0.2691</c:v>
                </c:pt>
                <c:pt idx="111">
                  <c:v>0.0424</c:v>
                </c:pt>
                <c:pt idx="112">
                  <c:v>0.0256</c:v>
                </c:pt>
                <c:pt idx="113">
                  <c:v>0.1136</c:v>
                </c:pt>
                <c:pt idx="114">
                  <c:v>0.0946</c:v>
                </c:pt>
                <c:pt idx="115">
                  <c:v>0.0652</c:v>
                </c:pt>
                <c:pt idx="116">
                  <c:v>0.1238</c:v>
                </c:pt>
                <c:pt idx="117">
                  <c:v>0.0775</c:v>
                </c:pt>
                <c:pt idx="118">
                  <c:v>0.0</c:v>
                </c:pt>
                <c:pt idx="119">
                  <c:v>0.0248</c:v>
                </c:pt>
                <c:pt idx="120">
                  <c:v>0.0905</c:v>
                </c:pt>
                <c:pt idx="121">
                  <c:v>0.1983</c:v>
                </c:pt>
                <c:pt idx="122">
                  <c:v>0.2143</c:v>
                </c:pt>
                <c:pt idx="123">
                  <c:v>0.2127</c:v>
                </c:pt>
                <c:pt idx="124">
                  <c:v>0.1652</c:v>
                </c:pt>
                <c:pt idx="125">
                  <c:v>0.1296</c:v>
                </c:pt>
                <c:pt idx="126">
                  <c:v>0.2437</c:v>
                </c:pt>
                <c:pt idx="127">
                  <c:v>0.0327</c:v>
                </c:pt>
                <c:pt idx="128">
                  <c:v>0.0611</c:v>
                </c:pt>
                <c:pt idx="129">
                  <c:v>0.0628</c:v>
                </c:pt>
                <c:pt idx="130">
                  <c:v>0.2177</c:v>
                </c:pt>
                <c:pt idx="131">
                  <c:v>0.0851</c:v>
                </c:pt>
                <c:pt idx="132">
                  <c:v>0.0941</c:v>
                </c:pt>
                <c:pt idx="133">
                  <c:v>0.0315</c:v>
                </c:pt>
                <c:pt idx="134">
                  <c:v>0.236</c:v>
                </c:pt>
                <c:pt idx="135">
                  <c:v>0.1437</c:v>
                </c:pt>
                <c:pt idx="136">
                  <c:v>0.2149</c:v>
                </c:pt>
                <c:pt idx="137">
                  <c:v>0.0872</c:v>
                </c:pt>
                <c:pt idx="138">
                  <c:v>0.1967</c:v>
                </c:pt>
                <c:pt idx="139">
                  <c:v>0.2652</c:v>
                </c:pt>
                <c:pt idx="140">
                  <c:v>0.1446</c:v>
                </c:pt>
                <c:pt idx="141">
                  <c:v>0.0688</c:v>
                </c:pt>
                <c:pt idx="142">
                  <c:v>0.1738</c:v>
                </c:pt>
                <c:pt idx="143">
                  <c:v>0.2188</c:v>
                </c:pt>
                <c:pt idx="144">
                  <c:v>0.3435</c:v>
                </c:pt>
                <c:pt idx="145">
                  <c:v>0.0378</c:v>
                </c:pt>
                <c:pt idx="146">
                  <c:v>0.1581</c:v>
                </c:pt>
                <c:pt idx="147">
                  <c:v>0.0288</c:v>
                </c:pt>
                <c:pt idx="148">
                  <c:v>0.1466</c:v>
                </c:pt>
                <c:pt idx="149">
                  <c:v>0.1527</c:v>
                </c:pt>
                <c:pt idx="150">
                  <c:v>0.1465</c:v>
                </c:pt>
                <c:pt idx="151">
                  <c:v>0.0716</c:v>
                </c:pt>
                <c:pt idx="152">
                  <c:v>0.0837</c:v>
                </c:pt>
                <c:pt idx="153">
                  <c:v>0.1267</c:v>
                </c:pt>
                <c:pt idx="154">
                  <c:v>0.094</c:v>
                </c:pt>
                <c:pt idx="155">
                  <c:v>0.096</c:v>
                </c:pt>
                <c:pt idx="156">
                  <c:v>0.001</c:v>
                </c:pt>
                <c:pt idx="157">
                  <c:v>0.2599</c:v>
                </c:pt>
                <c:pt idx="158">
                  <c:v>0.0645</c:v>
                </c:pt>
                <c:pt idx="159">
                  <c:v>0.121</c:v>
                </c:pt>
                <c:pt idx="160">
                  <c:v>0.2472</c:v>
                </c:pt>
                <c:pt idx="161">
                  <c:v>0.1133</c:v>
                </c:pt>
                <c:pt idx="162">
                  <c:v>0.0916</c:v>
                </c:pt>
                <c:pt idx="163">
                  <c:v>0.0822</c:v>
                </c:pt>
                <c:pt idx="164">
                  <c:v>0.043</c:v>
                </c:pt>
                <c:pt idx="165">
                  <c:v>0.1265</c:v>
                </c:pt>
                <c:pt idx="166">
                  <c:v>0.0471</c:v>
                </c:pt>
                <c:pt idx="167">
                  <c:v>0.0701</c:v>
                </c:pt>
                <c:pt idx="168">
                  <c:v>0.2194</c:v>
                </c:pt>
                <c:pt idx="169">
                  <c:v>0.2153</c:v>
                </c:pt>
                <c:pt idx="170">
                  <c:v>0.039</c:v>
                </c:pt>
                <c:pt idx="171">
                  <c:v>0.0567</c:v>
                </c:pt>
                <c:pt idx="172">
                  <c:v>0.0437</c:v>
                </c:pt>
                <c:pt idx="173">
                  <c:v>0.0916</c:v>
                </c:pt>
                <c:pt idx="174">
                  <c:v>0.1306</c:v>
                </c:pt>
                <c:pt idx="175">
                  <c:v>0.1293</c:v>
                </c:pt>
                <c:pt idx="176">
                  <c:v>0.0609</c:v>
                </c:pt>
                <c:pt idx="177">
                  <c:v>0.0</c:v>
                </c:pt>
                <c:pt idx="178">
                  <c:v>0.2948</c:v>
                </c:pt>
                <c:pt idx="179">
                  <c:v>0.1874</c:v>
                </c:pt>
                <c:pt idx="180">
                  <c:v>0.0673</c:v>
                </c:pt>
                <c:pt idx="181">
                  <c:v>0.0782</c:v>
                </c:pt>
                <c:pt idx="182">
                  <c:v>0.0105</c:v>
                </c:pt>
                <c:pt idx="183">
                  <c:v>0.0207</c:v>
                </c:pt>
                <c:pt idx="184">
                  <c:v>0.0235</c:v>
                </c:pt>
                <c:pt idx="185">
                  <c:v>0.0939</c:v>
                </c:pt>
                <c:pt idx="186">
                  <c:v>0.0647</c:v>
                </c:pt>
                <c:pt idx="187">
                  <c:v>0.0242</c:v>
                </c:pt>
                <c:pt idx="188">
                  <c:v>0.0492</c:v>
                </c:pt>
                <c:pt idx="189">
                  <c:v>0.0428</c:v>
                </c:pt>
                <c:pt idx="190">
                  <c:v>0.0767</c:v>
                </c:pt>
                <c:pt idx="191">
                  <c:v>0.0</c:v>
                </c:pt>
                <c:pt idx="192">
                  <c:v>0.1428</c:v>
                </c:pt>
                <c:pt idx="193">
                  <c:v>0.2209</c:v>
                </c:pt>
                <c:pt idx="194">
                  <c:v>0.0329</c:v>
                </c:pt>
                <c:pt idx="195">
                  <c:v>0.1207</c:v>
                </c:pt>
                <c:pt idx="196">
                  <c:v>0.0501</c:v>
                </c:pt>
                <c:pt idx="197">
                  <c:v>0.0288</c:v>
                </c:pt>
                <c:pt idx="198">
                  <c:v>0.1795</c:v>
                </c:pt>
                <c:pt idx="199">
                  <c:v>0.1162</c:v>
                </c:pt>
                <c:pt idx="200">
                  <c:v>0.1392</c:v>
                </c:pt>
                <c:pt idx="201">
                  <c:v>0.138</c:v>
                </c:pt>
                <c:pt idx="202">
                  <c:v>0.0273</c:v>
                </c:pt>
                <c:pt idx="203">
                  <c:v>0.2317</c:v>
                </c:pt>
                <c:pt idx="204">
                  <c:v>0.037</c:v>
                </c:pt>
                <c:pt idx="205">
                  <c:v>0.0903</c:v>
                </c:pt>
                <c:pt idx="206">
                  <c:v>0.2599</c:v>
                </c:pt>
                <c:pt idx="207">
                  <c:v>0.1726</c:v>
                </c:pt>
                <c:pt idx="208">
                  <c:v>0.1069</c:v>
                </c:pt>
                <c:pt idx="209">
                  <c:v>0.0684</c:v>
                </c:pt>
                <c:pt idx="210">
                  <c:v>0.1897</c:v>
                </c:pt>
                <c:pt idx="211">
                  <c:v>0.1725</c:v>
                </c:pt>
                <c:pt idx="212">
                  <c:v>0.0779</c:v>
                </c:pt>
                <c:pt idx="213">
                  <c:v>0.0855</c:v>
                </c:pt>
                <c:pt idx="214">
                  <c:v>0.0164</c:v>
                </c:pt>
                <c:pt idx="215">
                  <c:v>0.0408</c:v>
                </c:pt>
                <c:pt idx="216">
                  <c:v>0.1384</c:v>
                </c:pt>
                <c:pt idx="217">
                  <c:v>0.0817</c:v>
                </c:pt>
                <c:pt idx="218">
                  <c:v>0.1441</c:v>
                </c:pt>
                <c:pt idx="219">
                  <c:v>0.0375</c:v>
                </c:pt>
                <c:pt idx="220">
                  <c:v>0.0341</c:v>
                </c:pt>
                <c:pt idx="221">
                  <c:v>0.2233</c:v>
                </c:pt>
                <c:pt idx="222">
                  <c:v>0.1912</c:v>
                </c:pt>
                <c:pt idx="223">
                  <c:v>0.0268</c:v>
                </c:pt>
                <c:pt idx="224">
                  <c:v>0.0959</c:v>
                </c:pt>
                <c:pt idx="225">
                  <c:v>0.0783</c:v>
                </c:pt>
                <c:pt idx="226">
                  <c:v>0.125</c:v>
                </c:pt>
                <c:pt idx="227">
                  <c:v>0.1825</c:v>
                </c:pt>
                <c:pt idx="228">
                  <c:v>0.1971</c:v>
                </c:pt>
                <c:pt idx="229">
                  <c:v>0.0314</c:v>
                </c:pt>
                <c:pt idx="230">
                  <c:v>0.0048</c:v>
                </c:pt>
                <c:pt idx="231">
                  <c:v>0.095</c:v>
                </c:pt>
                <c:pt idx="232">
                  <c:v>0.1162</c:v>
                </c:pt>
                <c:pt idx="233">
                  <c:v>0.1576</c:v>
                </c:pt>
                <c:pt idx="234">
                  <c:v>0.1302</c:v>
                </c:pt>
                <c:pt idx="235">
                  <c:v>0.1548</c:v>
                </c:pt>
                <c:pt idx="236">
                  <c:v>0.0395</c:v>
                </c:pt>
                <c:pt idx="237">
                  <c:v>0.1201</c:v>
                </c:pt>
                <c:pt idx="238">
                  <c:v>0.0312</c:v>
                </c:pt>
                <c:pt idx="239">
                  <c:v>0.1021</c:v>
                </c:pt>
                <c:pt idx="240">
                  <c:v>0.1475</c:v>
                </c:pt>
                <c:pt idx="241">
                  <c:v>0.2806</c:v>
                </c:pt>
                <c:pt idx="242">
                  <c:v>0.0376</c:v>
                </c:pt>
                <c:pt idx="243">
                  <c:v>0.2483</c:v>
                </c:pt>
                <c:pt idx="244">
                  <c:v>0.2824</c:v>
                </c:pt>
                <c:pt idx="245">
                  <c:v>0.1062</c:v>
                </c:pt>
                <c:pt idx="246">
                  <c:v>0.316</c:v>
                </c:pt>
                <c:pt idx="247">
                  <c:v>0.221</c:v>
                </c:pt>
                <c:pt idx="248">
                  <c:v>0.1043</c:v>
                </c:pt>
                <c:pt idx="249">
                  <c:v>0.0455</c:v>
                </c:pt>
                <c:pt idx="250">
                  <c:v>0.0162</c:v>
                </c:pt>
                <c:pt idx="251">
                  <c:v>0.0599</c:v>
                </c:pt>
                <c:pt idx="252">
                  <c:v>0.5152</c:v>
                </c:pt>
                <c:pt idx="253">
                  <c:v>0.0432</c:v>
                </c:pt>
                <c:pt idx="254">
                  <c:v>0.0721</c:v>
                </c:pt>
                <c:pt idx="255">
                  <c:v>0.059</c:v>
                </c:pt>
                <c:pt idx="256">
                  <c:v>0.0274</c:v>
                </c:pt>
                <c:pt idx="257">
                  <c:v>0.0975</c:v>
                </c:pt>
                <c:pt idx="258">
                  <c:v>0.2113</c:v>
                </c:pt>
                <c:pt idx="259">
                  <c:v>0.0981</c:v>
                </c:pt>
                <c:pt idx="260">
                  <c:v>0.013</c:v>
                </c:pt>
                <c:pt idx="261">
                  <c:v>0.139</c:v>
                </c:pt>
                <c:pt idx="262">
                  <c:v>0.0026</c:v>
                </c:pt>
                <c:pt idx="263">
                  <c:v>0.0764</c:v>
                </c:pt>
                <c:pt idx="264">
                  <c:v>0.0602</c:v>
                </c:pt>
                <c:pt idx="265">
                  <c:v>0.0459</c:v>
                </c:pt>
                <c:pt idx="266">
                  <c:v>0.0648</c:v>
                </c:pt>
                <c:pt idx="267">
                  <c:v>0.1181</c:v>
                </c:pt>
                <c:pt idx="268">
                  <c:v>0.1475</c:v>
                </c:pt>
                <c:pt idx="269">
                  <c:v>0.0597</c:v>
                </c:pt>
                <c:pt idx="270">
                  <c:v>0.0474</c:v>
                </c:pt>
                <c:pt idx="271">
                  <c:v>0.0633</c:v>
                </c:pt>
                <c:pt idx="272">
                  <c:v>0.0357</c:v>
                </c:pt>
                <c:pt idx="273">
                  <c:v>0.0671</c:v>
                </c:pt>
                <c:pt idx="274">
                  <c:v>0.0</c:v>
                </c:pt>
                <c:pt idx="275">
                  <c:v>0.1088</c:v>
                </c:pt>
                <c:pt idx="276">
                  <c:v>0.1186</c:v>
                </c:pt>
                <c:pt idx="277">
                  <c:v>0.0267</c:v>
                </c:pt>
                <c:pt idx="278">
                  <c:v>0.0904</c:v>
                </c:pt>
                <c:pt idx="279">
                  <c:v>0.076</c:v>
                </c:pt>
                <c:pt idx="280">
                  <c:v>0.0465</c:v>
                </c:pt>
                <c:pt idx="281">
                  <c:v>0.0604</c:v>
                </c:pt>
                <c:pt idx="282">
                  <c:v>0.0562</c:v>
                </c:pt>
                <c:pt idx="283">
                  <c:v>0.0315</c:v>
                </c:pt>
                <c:pt idx="284">
                  <c:v>0.1347</c:v>
                </c:pt>
                <c:pt idx="285">
                  <c:v>0.1063</c:v>
                </c:pt>
                <c:pt idx="286">
                  <c:v>0.0909</c:v>
                </c:pt>
                <c:pt idx="287">
                  <c:v>0.215</c:v>
                </c:pt>
                <c:pt idx="288">
                  <c:v>0.0167</c:v>
                </c:pt>
                <c:pt idx="289">
                  <c:v>0.2393</c:v>
                </c:pt>
                <c:pt idx="290">
                  <c:v>0.1036</c:v>
                </c:pt>
                <c:pt idx="291">
                  <c:v>0.0937</c:v>
                </c:pt>
                <c:pt idx="292">
                  <c:v>0.0727</c:v>
                </c:pt>
                <c:pt idx="293">
                  <c:v>0.0656</c:v>
                </c:pt>
                <c:pt idx="294">
                  <c:v>0.182</c:v>
                </c:pt>
                <c:pt idx="295">
                  <c:v>0.0861</c:v>
                </c:pt>
                <c:pt idx="296">
                  <c:v>0.1171</c:v>
                </c:pt>
                <c:pt idx="297">
                  <c:v>0.2836</c:v>
                </c:pt>
                <c:pt idx="298">
                  <c:v>0.2351</c:v>
                </c:pt>
                <c:pt idx="299">
                  <c:v>0.0189</c:v>
                </c:pt>
                <c:pt idx="300">
                  <c:v>0.078</c:v>
                </c:pt>
                <c:pt idx="301">
                  <c:v>0.0804</c:v>
                </c:pt>
                <c:pt idx="302">
                  <c:v>0.0855</c:v>
                </c:pt>
                <c:pt idx="303">
                  <c:v>0.2289</c:v>
                </c:pt>
                <c:pt idx="304">
                  <c:v>0.0391</c:v>
                </c:pt>
                <c:pt idx="305">
                  <c:v>0.0595</c:v>
                </c:pt>
                <c:pt idx="306">
                  <c:v>0.029</c:v>
                </c:pt>
                <c:pt idx="307">
                  <c:v>0.2209</c:v>
                </c:pt>
                <c:pt idx="308">
                  <c:v>0.0435</c:v>
                </c:pt>
                <c:pt idx="309">
                  <c:v>0.0666</c:v>
                </c:pt>
                <c:pt idx="310">
                  <c:v>0.0331</c:v>
                </c:pt>
                <c:pt idx="311">
                  <c:v>0.0557</c:v>
                </c:pt>
                <c:pt idx="312">
                  <c:v>0.0348</c:v>
                </c:pt>
                <c:pt idx="313">
                  <c:v>0.0029</c:v>
                </c:pt>
                <c:pt idx="314">
                  <c:v>0.0931</c:v>
                </c:pt>
                <c:pt idx="315">
                  <c:v>0.0722</c:v>
                </c:pt>
                <c:pt idx="316">
                  <c:v>0.0951</c:v>
                </c:pt>
                <c:pt idx="317">
                  <c:v>0.1352</c:v>
                </c:pt>
                <c:pt idx="318">
                  <c:v>0.1258</c:v>
                </c:pt>
                <c:pt idx="319">
                  <c:v>0.0997</c:v>
                </c:pt>
                <c:pt idx="320">
                  <c:v>0.0924</c:v>
                </c:pt>
                <c:pt idx="321">
                  <c:v>0.0154</c:v>
                </c:pt>
                <c:pt idx="322">
                  <c:v>0.1468</c:v>
                </c:pt>
                <c:pt idx="323">
                  <c:v>0.1433</c:v>
                </c:pt>
                <c:pt idx="324">
                  <c:v>0.0346</c:v>
                </c:pt>
                <c:pt idx="325">
                  <c:v>0.1508</c:v>
                </c:pt>
                <c:pt idx="326">
                  <c:v>0.213</c:v>
                </c:pt>
                <c:pt idx="327">
                  <c:v>0.1858</c:v>
                </c:pt>
                <c:pt idx="328">
                  <c:v>0.0776</c:v>
                </c:pt>
                <c:pt idx="329">
                  <c:v>0.0556</c:v>
                </c:pt>
                <c:pt idx="330">
                  <c:v>0.0972</c:v>
                </c:pt>
                <c:pt idx="331">
                  <c:v>0.0967</c:v>
                </c:pt>
                <c:pt idx="332">
                  <c:v>0.0046</c:v>
                </c:pt>
                <c:pt idx="333">
                  <c:v>0.0208</c:v>
                </c:pt>
                <c:pt idx="334">
                  <c:v>0.1531</c:v>
                </c:pt>
                <c:pt idx="335">
                  <c:v>0.0581</c:v>
                </c:pt>
                <c:pt idx="336">
                  <c:v>0.0187</c:v>
                </c:pt>
                <c:pt idx="337">
                  <c:v>0.099</c:v>
                </c:pt>
                <c:pt idx="338">
                  <c:v>0.0599</c:v>
                </c:pt>
                <c:pt idx="339">
                  <c:v>0.1221</c:v>
                </c:pt>
                <c:pt idx="340">
                  <c:v>0.1184</c:v>
                </c:pt>
                <c:pt idx="341">
                  <c:v>0.1518</c:v>
                </c:pt>
                <c:pt idx="342">
                  <c:v>0.1141</c:v>
                </c:pt>
                <c:pt idx="343">
                  <c:v>0.1648</c:v>
                </c:pt>
                <c:pt idx="344">
                  <c:v>0.1626</c:v>
                </c:pt>
                <c:pt idx="345">
                  <c:v>0.1677</c:v>
                </c:pt>
                <c:pt idx="346">
                  <c:v>0.0776</c:v>
                </c:pt>
                <c:pt idx="347">
                  <c:v>0.1754</c:v>
                </c:pt>
                <c:pt idx="348">
                  <c:v>0.0129</c:v>
                </c:pt>
                <c:pt idx="349">
                  <c:v>0.0317</c:v>
                </c:pt>
                <c:pt idx="350">
                  <c:v>0.0639</c:v>
                </c:pt>
                <c:pt idx="351">
                  <c:v>0.0448</c:v>
                </c:pt>
                <c:pt idx="352">
                  <c:v>0.0311</c:v>
                </c:pt>
                <c:pt idx="353">
                  <c:v>0.0742</c:v>
                </c:pt>
                <c:pt idx="354">
                  <c:v>0.0473</c:v>
                </c:pt>
                <c:pt idx="355">
                  <c:v>0.0429</c:v>
                </c:pt>
                <c:pt idx="356">
                  <c:v>0.1381</c:v>
                </c:pt>
                <c:pt idx="357">
                  <c:v>0.0997</c:v>
                </c:pt>
                <c:pt idx="358">
                  <c:v>0.0024</c:v>
                </c:pt>
                <c:pt idx="359">
                  <c:v>0.1219</c:v>
                </c:pt>
                <c:pt idx="360">
                  <c:v>0.0846</c:v>
                </c:pt>
                <c:pt idx="361">
                  <c:v>0.0071</c:v>
                </c:pt>
                <c:pt idx="362">
                  <c:v>0.0256</c:v>
                </c:pt>
                <c:pt idx="363">
                  <c:v>0.0641</c:v>
                </c:pt>
                <c:pt idx="364">
                  <c:v>0.024</c:v>
                </c:pt>
                <c:pt idx="365">
                  <c:v>0.152</c:v>
                </c:pt>
                <c:pt idx="366">
                  <c:v>0.1013</c:v>
                </c:pt>
                <c:pt idx="367">
                  <c:v>0.0457</c:v>
                </c:pt>
                <c:pt idx="368">
                  <c:v>0.1447</c:v>
                </c:pt>
                <c:pt idx="369">
                  <c:v>0.2266</c:v>
                </c:pt>
                <c:pt idx="370">
                  <c:v>0.0149</c:v>
                </c:pt>
                <c:pt idx="371">
                  <c:v>0.0533</c:v>
                </c:pt>
                <c:pt idx="372">
                  <c:v>0.0992</c:v>
                </c:pt>
                <c:pt idx="373">
                  <c:v>0.0388</c:v>
                </c:pt>
                <c:pt idx="374">
                  <c:v>0.1595</c:v>
                </c:pt>
                <c:pt idx="375">
                  <c:v>0.1722</c:v>
                </c:pt>
                <c:pt idx="376">
                  <c:v>0.0512</c:v>
                </c:pt>
                <c:pt idx="377">
                  <c:v>0.0151</c:v>
                </c:pt>
                <c:pt idx="378">
                  <c:v>0.0814</c:v>
                </c:pt>
                <c:pt idx="379">
                  <c:v>0.1946</c:v>
                </c:pt>
                <c:pt idx="380">
                  <c:v>0.2155</c:v>
                </c:pt>
                <c:pt idx="381">
                  <c:v>0.0674</c:v>
                </c:pt>
                <c:pt idx="382">
                  <c:v>0.1513</c:v>
                </c:pt>
                <c:pt idx="383">
                  <c:v>0.1786</c:v>
                </c:pt>
                <c:pt idx="384">
                  <c:v>0.0078</c:v>
                </c:pt>
                <c:pt idx="385">
                  <c:v>0.1821</c:v>
                </c:pt>
                <c:pt idx="386">
                  <c:v>0.0602</c:v>
                </c:pt>
                <c:pt idx="387">
                  <c:v>0.1903</c:v>
                </c:pt>
                <c:pt idx="388">
                  <c:v>0.1622</c:v>
                </c:pt>
                <c:pt idx="389">
                  <c:v>0.1178</c:v>
                </c:pt>
                <c:pt idx="390">
                  <c:v>0.0496</c:v>
                </c:pt>
                <c:pt idx="391">
                  <c:v>0.1146</c:v>
                </c:pt>
                <c:pt idx="392">
                  <c:v>0.1454</c:v>
                </c:pt>
                <c:pt idx="393">
                  <c:v>0.0968</c:v>
                </c:pt>
                <c:pt idx="394">
                  <c:v>0.156</c:v>
                </c:pt>
                <c:pt idx="395">
                  <c:v>0.141</c:v>
                </c:pt>
                <c:pt idx="396">
                  <c:v>0.0193</c:v>
                </c:pt>
                <c:pt idx="397">
                  <c:v>0.0747</c:v>
                </c:pt>
                <c:pt idx="398">
                  <c:v>0.0578</c:v>
                </c:pt>
                <c:pt idx="399">
                  <c:v>0.1384</c:v>
                </c:pt>
                <c:pt idx="400">
                  <c:v>0.1189</c:v>
                </c:pt>
                <c:pt idx="401">
                  <c:v>0.2488</c:v>
                </c:pt>
                <c:pt idx="402">
                  <c:v>0.1234</c:v>
                </c:pt>
                <c:pt idx="403">
                  <c:v>0.1289</c:v>
                </c:pt>
                <c:pt idx="404">
                  <c:v>0.0697</c:v>
                </c:pt>
                <c:pt idx="405">
                  <c:v>0.0806</c:v>
                </c:pt>
                <c:pt idx="406">
                  <c:v>0.1113</c:v>
                </c:pt>
                <c:pt idx="407">
                  <c:v>0.0</c:v>
                </c:pt>
                <c:pt idx="408">
                  <c:v>0.106</c:v>
                </c:pt>
                <c:pt idx="409">
                  <c:v>0.0494</c:v>
                </c:pt>
                <c:pt idx="410">
                  <c:v>0.1673</c:v>
                </c:pt>
                <c:pt idx="411">
                  <c:v>0.1251</c:v>
                </c:pt>
                <c:pt idx="412">
                  <c:v>0.1786</c:v>
                </c:pt>
                <c:pt idx="413">
                  <c:v>0.0587</c:v>
                </c:pt>
                <c:pt idx="414">
                  <c:v>0.0764</c:v>
                </c:pt>
                <c:pt idx="415">
                  <c:v>0.0415</c:v>
                </c:pt>
                <c:pt idx="416">
                  <c:v>0.1115</c:v>
                </c:pt>
                <c:pt idx="417">
                  <c:v>0.1263</c:v>
                </c:pt>
                <c:pt idx="418">
                  <c:v>0.0697</c:v>
                </c:pt>
                <c:pt idx="419">
                  <c:v>0.0716</c:v>
                </c:pt>
                <c:pt idx="420">
                  <c:v>0.1072</c:v>
                </c:pt>
                <c:pt idx="421">
                  <c:v>0.048</c:v>
                </c:pt>
                <c:pt idx="422">
                  <c:v>0.044</c:v>
                </c:pt>
                <c:pt idx="423">
                  <c:v>0.0242</c:v>
                </c:pt>
                <c:pt idx="424">
                  <c:v>0.1672</c:v>
                </c:pt>
                <c:pt idx="425">
                  <c:v>0.0221</c:v>
                </c:pt>
                <c:pt idx="426">
                  <c:v>0.0713</c:v>
                </c:pt>
                <c:pt idx="427">
                  <c:v>0.1055</c:v>
                </c:pt>
                <c:pt idx="428">
                  <c:v>0.0226</c:v>
                </c:pt>
                <c:pt idx="429">
                  <c:v>0.1386</c:v>
                </c:pt>
                <c:pt idx="430">
                  <c:v>0.1031</c:v>
                </c:pt>
                <c:pt idx="431">
                  <c:v>0.0065</c:v>
                </c:pt>
                <c:pt idx="432">
                  <c:v>0.0427</c:v>
                </c:pt>
                <c:pt idx="433">
                  <c:v>0.1278</c:v>
                </c:pt>
                <c:pt idx="434">
                  <c:v>0.0218</c:v>
                </c:pt>
                <c:pt idx="435">
                  <c:v>0.1171</c:v>
                </c:pt>
                <c:pt idx="436">
                  <c:v>0.0151</c:v>
                </c:pt>
                <c:pt idx="437">
                  <c:v>0.07</c:v>
                </c:pt>
                <c:pt idx="438">
                  <c:v>0.0685</c:v>
                </c:pt>
                <c:pt idx="439">
                  <c:v>0.1212</c:v>
                </c:pt>
                <c:pt idx="440">
                  <c:v>0.0422</c:v>
                </c:pt>
                <c:pt idx="441">
                  <c:v>0.0095</c:v>
                </c:pt>
                <c:pt idx="442">
                  <c:v>0.1974</c:v>
                </c:pt>
                <c:pt idx="443">
                  <c:v>0.2379</c:v>
                </c:pt>
                <c:pt idx="444">
                  <c:v>0.2652</c:v>
                </c:pt>
                <c:pt idx="445">
                  <c:v>0.1024</c:v>
                </c:pt>
                <c:pt idx="446">
                  <c:v>0.0923</c:v>
                </c:pt>
                <c:pt idx="447">
                  <c:v>0.043</c:v>
                </c:pt>
                <c:pt idx="448">
                  <c:v>0.034</c:v>
                </c:pt>
                <c:pt idx="449">
                  <c:v>0.0925</c:v>
                </c:pt>
                <c:pt idx="450">
                  <c:v>0.0883</c:v>
                </c:pt>
                <c:pt idx="451">
                  <c:v>0.0795</c:v>
                </c:pt>
                <c:pt idx="452">
                  <c:v>0.0665</c:v>
                </c:pt>
                <c:pt idx="453">
                  <c:v>0.147</c:v>
                </c:pt>
                <c:pt idx="454">
                  <c:v>0.0507</c:v>
                </c:pt>
                <c:pt idx="455">
                  <c:v>0.1501</c:v>
                </c:pt>
                <c:pt idx="456">
                  <c:v>0.048</c:v>
                </c:pt>
                <c:pt idx="457">
                  <c:v>0.0061</c:v>
                </c:pt>
                <c:pt idx="458">
                  <c:v>0.044</c:v>
                </c:pt>
                <c:pt idx="459">
                  <c:v>0.0715</c:v>
                </c:pt>
                <c:pt idx="460">
                  <c:v>0.1234</c:v>
                </c:pt>
                <c:pt idx="461">
                  <c:v>0.0282</c:v>
                </c:pt>
                <c:pt idx="462">
                  <c:v>0.0783</c:v>
                </c:pt>
                <c:pt idx="463">
                  <c:v>0.1551</c:v>
                </c:pt>
                <c:pt idx="464">
                  <c:v>0.0447</c:v>
                </c:pt>
                <c:pt idx="465">
                  <c:v>0.0158</c:v>
                </c:pt>
                <c:pt idx="466">
                  <c:v>0.0</c:v>
                </c:pt>
                <c:pt idx="467">
                  <c:v>0.1383</c:v>
                </c:pt>
                <c:pt idx="468">
                  <c:v>0.0194</c:v>
                </c:pt>
                <c:pt idx="469">
                  <c:v>0.0378</c:v>
                </c:pt>
                <c:pt idx="470">
                  <c:v>0.0548</c:v>
                </c:pt>
                <c:pt idx="471">
                  <c:v>0.0041</c:v>
                </c:pt>
                <c:pt idx="472">
                  <c:v>0.038</c:v>
                </c:pt>
                <c:pt idx="473">
                  <c:v>0.0705</c:v>
                </c:pt>
                <c:pt idx="474">
                  <c:v>0.0123</c:v>
                </c:pt>
                <c:pt idx="475">
                  <c:v>0.0261</c:v>
                </c:pt>
                <c:pt idx="476">
                  <c:v>0.1116</c:v>
                </c:pt>
                <c:pt idx="477">
                  <c:v>0.0337</c:v>
                </c:pt>
                <c:pt idx="478">
                  <c:v>0.1166</c:v>
                </c:pt>
                <c:pt idx="479">
                  <c:v>0.0</c:v>
                </c:pt>
                <c:pt idx="480">
                  <c:v>0.0718</c:v>
                </c:pt>
                <c:pt idx="481">
                  <c:v>0.0107</c:v>
                </c:pt>
                <c:pt idx="482">
                  <c:v>0.0841</c:v>
                </c:pt>
                <c:pt idx="483">
                  <c:v>0.1507</c:v>
                </c:pt>
                <c:pt idx="484">
                  <c:v>0.2413</c:v>
                </c:pt>
                <c:pt idx="485">
                  <c:v>0.1086</c:v>
                </c:pt>
                <c:pt idx="486">
                  <c:v>0.0707</c:v>
                </c:pt>
                <c:pt idx="487">
                  <c:v>0.0586</c:v>
                </c:pt>
                <c:pt idx="488">
                  <c:v>0.0671</c:v>
                </c:pt>
                <c:pt idx="489">
                  <c:v>0.0012</c:v>
                </c:pt>
                <c:pt idx="490">
                  <c:v>0.0208</c:v>
                </c:pt>
                <c:pt idx="491">
                  <c:v>0.0184</c:v>
                </c:pt>
                <c:pt idx="492">
                  <c:v>0.2223</c:v>
                </c:pt>
                <c:pt idx="493">
                  <c:v>0.2503</c:v>
                </c:pt>
                <c:pt idx="494">
                  <c:v>0.0754</c:v>
                </c:pt>
                <c:pt idx="495">
                  <c:v>0.0296</c:v>
                </c:pt>
                <c:pt idx="496">
                  <c:v>0.0684</c:v>
                </c:pt>
                <c:pt idx="497">
                  <c:v>0.053</c:v>
                </c:pt>
                <c:pt idx="498">
                  <c:v>0.1456</c:v>
                </c:pt>
                <c:pt idx="499">
                  <c:v>0.0277</c:v>
                </c:pt>
                <c:pt idx="500">
                  <c:v>0.1249</c:v>
                </c:pt>
                <c:pt idx="501">
                  <c:v>0.0797</c:v>
                </c:pt>
                <c:pt idx="502">
                  <c:v>0.0</c:v>
                </c:pt>
                <c:pt idx="503">
                  <c:v>0.0976</c:v>
                </c:pt>
                <c:pt idx="504">
                  <c:v>0.3235</c:v>
                </c:pt>
                <c:pt idx="505">
                  <c:v>0.053</c:v>
                </c:pt>
                <c:pt idx="506">
                  <c:v>0.0365</c:v>
                </c:pt>
                <c:pt idx="507">
                  <c:v>0.1441</c:v>
                </c:pt>
                <c:pt idx="508">
                  <c:v>0.0322</c:v>
                </c:pt>
                <c:pt idx="509">
                  <c:v>0.0925</c:v>
                </c:pt>
                <c:pt idx="510">
                  <c:v>0.1209</c:v>
                </c:pt>
                <c:pt idx="511">
                  <c:v>0.0578</c:v>
                </c:pt>
                <c:pt idx="512">
                  <c:v>0.0</c:v>
                </c:pt>
                <c:pt idx="513">
                  <c:v>0.1195</c:v>
                </c:pt>
                <c:pt idx="514">
                  <c:v>0.0271</c:v>
                </c:pt>
                <c:pt idx="515">
                  <c:v>0.074</c:v>
                </c:pt>
                <c:pt idx="516">
                  <c:v>0.0638</c:v>
                </c:pt>
                <c:pt idx="517">
                  <c:v>0.1533</c:v>
                </c:pt>
                <c:pt idx="518">
                  <c:v>0.265</c:v>
                </c:pt>
                <c:pt idx="519">
                  <c:v>0.1035</c:v>
                </c:pt>
                <c:pt idx="520">
                  <c:v>0.1059</c:v>
                </c:pt>
                <c:pt idx="521">
                  <c:v>0.1036</c:v>
                </c:pt>
                <c:pt idx="522">
                  <c:v>0.1875</c:v>
                </c:pt>
                <c:pt idx="523">
                  <c:v>0.0113</c:v>
                </c:pt>
                <c:pt idx="524">
                  <c:v>0.126</c:v>
                </c:pt>
                <c:pt idx="525">
                  <c:v>0.0564</c:v>
                </c:pt>
                <c:pt idx="526">
                  <c:v>0.0112</c:v>
                </c:pt>
                <c:pt idx="527">
                  <c:v>0.0211</c:v>
                </c:pt>
                <c:pt idx="528">
                  <c:v>0.1296</c:v>
                </c:pt>
                <c:pt idx="529">
                  <c:v>0.2515</c:v>
                </c:pt>
                <c:pt idx="530">
                  <c:v>0.0048</c:v>
                </c:pt>
                <c:pt idx="531">
                  <c:v>0.0298</c:v>
                </c:pt>
                <c:pt idx="532">
                  <c:v>0.0042</c:v>
                </c:pt>
                <c:pt idx="533">
                  <c:v>0.0923</c:v>
                </c:pt>
                <c:pt idx="534">
                  <c:v>0.0232</c:v>
                </c:pt>
                <c:pt idx="535">
                  <c:v>0.0677</c:v>
                </c:pt>
                <c:pt idx="536">
                  <c:v>0.0888</c:v>
                </c:pt>
                <c:pt idx="537">
                  <c:v>0.0002</c:v>
                </c:pt>
                <c:pt idx="538">
                  <c:v>0.0236</c:v>
                </c:pt>
                <c:pt idx="539">
                  <c:v>0.005</c:v>
                </c:pt>
                <c:pt idx="540">
                  <c:v>0.0917</c:v>
                </c:pt>
                <c:pt idx="541">
                  <c:v>0.1576</c:v>
                </c:pt>
                <c:pt idx="542">
                  <c:v>0.0499</c:v>
                </c:pt>
                <c:pt idx="543">
                  <c:v>0.1309</c:v>
                </c:pt>
                <c:pt idx="544">
                  <c:v>0.0395</c:v>
                </c:pt>
                <c:pt idx="545">
                  <c:v>0.1103</c:v>
                </c:pt>
                <c:pt idx="546">
                  <c:v>0.0597</c:v>
                </c:pt>
                <c:pt idx="547">
                  <c:v>0.12</c:v>
                </c:pt>
                <c:pt idx="548">
                  <c:v>0.1916</c:v>
                </c:pt>
                <c:pt idx="549">
                  <c:v>0.033</c:v>
                </c:pt>
                <c:pt idx="550">
                  <c:v>0.1815</c:v>
                </c:pt>
                <c:pt idx="551">
                  <c:v>0.1959</c:v>
                </c:pt>
                <c:pt idx="552">
                  <c:v>0.0776</c:v>
                </c:pt>
                <c:pt idx="553">
                  <c:v>0.071</c:v>
                </c:pt>
                <c:pt idx="554">
                  <c:v>0.1607</c:v>
                </c:pt>
                <c:pt idx="555">
                  <c:v>0.3452</c:v>
                </c:pt>
                <c:pt idx="556">
                  <c:v>0.1671</c:v>
                </c:pt>
                <c:pt idx="557">
                  <c:v>0.1964</c:v>
                </c:pt>
                <c:pt idx="558">
                  <c:v>0.1153</c:v>
                </c:pt>
                <c:pt idx="559">
                  <c:v>0.1572</c:v>
                </c:pt>
                <c:pt idx="560">
                  <c:v>0.2722</c:v>
                </c:pt>
                <c:pt idx="561">
                  <c:v>0.4352</c:v>
                </c:pt>
                <c:pt idx="562">
                  <c:v>0.0147</c:v>
                </c:pt>
                <c:pt idx="563">
                  <c:v>0.1078</c:v>
                </c:pt>
                <c:pt idx="564">
                  <c:v>0.0</c:v>
                </c:pt>
                <c:pt idx="565">
                  <c:v>0.0342</c:v>
                </c:pt>
                <c:pt idx="566">
                  <c:v>0.1111</c:v>
                </c:pt>
                <c:pt idx="567">
                  <c:v>0.2547</c:v>
                </c:pt>
                <c:pt idx="568">
                  <c:v>0.2095</c:v>
                </c:pt>
                <c:pt idx="569">
                  <c:v>0.1065</c:v>
                </c:pt>
                <c:pt idx="570">
                  <c:v>0.0416</c:v>
                </c:pt>
                <c:pt idx="571">
                  <c:v>0.1803</c:v>
                </c:pt>
                <c:pt idx="572">
                  <c:v>0.0418</c:v>
                </c:pt>
                <c:pt idx="573">
                  <c:v>0.0923</c:v>
                </c:pt>
                <c:pt idx="574">
                  <c:v>0.1405</c:v>
                </c:pt>
                <c:pt idx="575">
                  <c:v>0.1314</c:v>
                </c:pt>
                <c:pt idx="576">
                  <c:v>0.1444</c:v>
                </c:pt>
                <c:pt idx="577">
                  <c:v>0.0069</c:v>
                </c:pt>
                <c:pt idx="578">
                  <c:v>0.0414</c:v>
                </c:pt>
                <c:pt idx="579">
                  <c:v>0.0395</c:v>
                </c:pt>
                <c:pt idx="580">
                  <c:v>0.0923</c:v>
                </c:pt>
                <c:pt idx="581">
                  <c:v>0.1315</c:v>
                </c:pt>
                <c:pt idx="582">
                  <c:v>0.0403</c:v>
                </c:pt>
                <c:pt idx="583">
                  <c:v>0.0386</c:v>
                </c:pt>
                <c:pt idx="584">
                  <c:v>0.0199</c:v>
                </c:pt>
                <c:pt idx="585">
                  <c:v>0.042</c:v>
                </c:pt>
                <c:pt idx="586">
                  <c:v>0.0094</c:v>
                </c:pt>
                <c:pt idx="587">
                  <c:v>0.0908</c:v>
                </c:pt>
                <c:pt idx="588">
                  <c:v>0.1287</c:v>
                </c:pt>
                <c:pt idx="589">
                  <c:v>0.119</c:v>
                </c:pt>
                <c:pt idx="590">
                  <c:v>0.1377</c:v>
                </c:pt>
                <c:pt idx="591">
                  <c:v>0.2192</c:v>
                </c:pt>
                <c:pt idx="592">
                  <c:v>0.0669</c:v>
                </c:pt>
                <c:pt idx="593">
                  <c:v>0.1892</c:v>
                </c:pt>
                <c:pt idx="594">
                  <c:v>0.0519</c:v>
                </c:pt>
                <c:pt idx="595">
                  <c:v>0.1445</c:v>
                </c:pt>
                <c:pt idx="596">
                  <c:v>0.0464</c:v>
                </c:pt>
                <c:pt idx="597">
                  <c:v>0.0098</c:v>
                </c:pt>
                <c:pt idx="598">
                  <c:v>0.1552</c:v>
                </c:pt>
                <c:pt idx="599">
                  <c:v>0.0733</c:v>
                </c:pt>
                <c:pt idx="600">
                  <c:v>0.0235</c:v>
                </c:pt>
                <c:pt idx="601">
                  <c:v>0.1157</c:v>
                </c:pt>
                <c:pt idx="602">
                  <c:v>0.2264</c:v>
                </c:pt>
                <c:pt idx="603">
                  <c:v>0.1227</c:v>
                </c:pt>
                <c:pt idx="604">
                  <c:v>0.117</c:v>
                </c:pt>
                <c:pt idx="605">
                  <c:v>0.1437</c:v>
                </c:pt>
                <c:pt idx="606">
                  <c:v>0.1143</c:v>
                </c:pt>
                <c:pt idx="607">
                  <c:v>0.1284</c:v>
                </c:pt>
                <c:pt idx="608">
                  <c:v>0.1874</c:v>
                </c:pt>
                <c:pt idx="609">
                  <c:v>0.069</c:v>
                </c:pt>
                <c:pt idx="610">
                  <c:v>0.0583</c:v>
                </c:pt>
                <c:pt idx="611">
                  <c:v>0.0947</c:v>
                </c:pt>
                <c:pt idx="612">
                  <c:v>0.1202</c:v>
                </c:pt>
                <c:pt idx="613">
                  <c:v>0.0329</c:v>
                </c:pt>
                <c:pt idx="614">
                  <c:v>0.1033</c:v>
                </c:pt>
                <c:pt idx="615">
                  <c:v>0.0</c:v>
                </c:pt>
                <c:pt idx="616">
                  <c:v>0.1644</c:v>
                </c:pt>
                <c:pt idx="617">
                  <c:v>0.0477</c:v>
                </c:pt>
                <c:pt idx="618">
                  <c:v>0.1006</c:v>
                </c:pt>
                <c:pt idx="619">
                  <c:v>0.0653</c:v>
                </c:pt>
                <c:pt idx="620">
                  <c:v>0.0986</c:v>
                </c:pt>
                <c:pt idx="621">
                  <c:v>0.2619</c:v>
                </c:pt>
                <c:pt idx="622">
                  <c:v>0.2151</c:v>
                </c:pt>
                <c:pt idx="623">
                  <c:v>0.0116</c:v>
                </c:pt>
                <c:pt idx="624">
                  <c:v>0.1173</c:v>
                </c:pt>
                <c:pt idx="625">
                  <c:v>0.0075</c:v>
                </c:pt>
                <c:pt idx="626">
                  <c:v>0.0256</c:v>
                </c:pt>
                <c:pt idx="627">
                  <c:v>0.1427</c:v>
                </c:pt>
                <c:pt idx="628">
                  <c:v>0.1178</c:v>
                </c:pt>
                <c:pt idx="629">
                  <c:v>0.2421</c:v>
                </c:pt>
                <c:pt idx="630">
                  <c:v>0.0449</c:v>
                </c:pt>
                <c:pt idx="631">
                  <c:v>0.1063</c:v>
                </c:pt>
                <c:pt idx="632">
                  <c:v>0.0311</c:v>
                </c:pt>
                <c:pt idx="633">
                  <c:v>0.1079</c:v>
                </c:pt>
                <c:pt idx="634">
                  <c:v>0.1484</c:v>
                </c:pt>
                <c:pt idx="635">
                  <c:v>0.0543</c:v>
                </c:pt>
                <c:pt idx="636">
                  <c:v>0.0392</c:v>
                </c:pt>
                <c:pt idx="637">
                  <c:v>0.1792</c:v>
                </c:pt>
                <c:pt idx="638">
                  <c:v>0.0711</c:v>
                </c:pt>
                <c:pt idx="639">
                  <c:v>0.0878</c:v>
                </c:pt>
                <c:pt idx="640">
                  <c:v>0.1043</c:v>
                </c:pt>
                <c:pt idx="641">
                  <c:v>0.1719</c:v>
                </c:pt>
                <c:pt idx="642">
                  <c:v>0.1507</c:v>
                </c:pt>
                <c:pt idx="643">
                  <c:v>0.0214</c:v>
                </c:pt>
                <c:pt idx="644">
                  <c:v>0.0149</c:v>
                </c:pt>
                <c:pt idx="645">
                  <c:v>0.005</c:v>
                </c:pt>
                <c:pt idx="646">
                  <c:v>0.2052</c:v>
                </c:pt>
                <c:pt idx="647">
                  <c:v>0.058</c:v>
                </c:pt>
                <c:pt idx="648">
                  <c:v>0.5229</c:v>
                </c:pt>
                <c:pt idx="649">
                  <c:v>0.0808</c:v>
                </c:pt>
                <c:pt idx="650">
                  <c:v>0.0467</c:v>
                </c:pt>
                <c:pt idx="651">
                  <c:v>0.0513</c:v>
                </c:pt>
                <c:pt idx="652">
                  <c:v>0.0901</c:v>
                </c:pt>
                <c:pt idx="653">
                  <c:v>0.1293</c:v>
                </c:pt>
                <c:pt idx="654">
                  <c:v>0.079</c:v>
                </c:pt>
                <c:pt idx="655">
                  <c:v>0.068</c:v>
                </c:pt>
                <c:pt idx="656">
                  <c:v>0.0</c:v>
                </c:pt>
                <c:pt idx="657">
                  <c:v>0.1553</c:v>
                </c:pt>
                <c:pt idx="658">
                  <c:v>0.0</c:v>
                </c:pt>
                <c:pt idx="659">
                  <c:v>0.0532</c:v>
                </c:pt>
                <c:pt idx="660">
                  <c:v>0.2654</c:v>
                </c:pt>
                <c:pt idx="661">
                  <c:v>0.0903</c:v>
                </c:pt>
                <c:pt idx="662">
                  <c:v>0.1024</c:v>
                </c:pt>
                <c:pt idx="663">
                  <c:v>0.0164</c:v>
                </c:pt>
                <c:pt idx="664">
                  <c:v>0.0399</c:v>
                </c:pt>
                <c:pt idx="665">
                  <c:v>0.0566</c:v>
                </c:pt>
                <c:pt idx="666">
                  <c:v>0.2565</c:v>
                </c:pt>
                <c:pt idx="667">
                  <c:v>0.093</c:v>
                </c:pt>
                <c:pt idx="668">
                  <c:v>0.1088</c:v>
                </c:pt>
                <c:pt idx="669">
                  <c:v>0.0898</c:v>
                </c:pt>
                <c:pt idx="670">
                  <c:v>0.086</c:v>
                </c:pt>
                <c:pt idx="671">
                  <c:v>0.0</c:v>
                </c:pt>
                <c:pt idx="672">
                  <c:v>0.0224</c:v>
                </c:pt>
                <c:pt idx="673">
                  <c:v>0.154</c:v>
                </c:pt>
                <c:pt idx="674">
                  <c:v>0.094</c:v>
                </c:pt>
                <c:pt idx="675">
                  <c:v>0.0744</c:v>
                </c:pt>
                <c:pt idx="676">
                  <c:v>0.0427</c:v>
                </c:pt>
                <c:pt idx="677">
                  <c:v>0.1433</c:v>
                </c:pt>
                <c:pt idx="678">
                  <c:v>0.0716</c:v>
                </c:pt>
                <c:pt idx="679">
                  <c:v>0.1544</c:v>
                </c:pt>
                <c:pt idx="680">
                  <c:v>0.0623</c:v>
                </c:pt>
                <c:pt idx="681">
                  <c:v>0.1052</c:v>
                </c:pt>
                <c:pt idx="682">
                  <c:v>0.0451</c:v>
                </c:pt>
                <c:pt idx="683">
                  <c:v>0.2066</c:v>
                </c:pt>
                <c:pt idx="684">
                  <c:v>0.107</c:v>
                </c:pt>
                <c:pt idx="685">
                  <c:v>0.0731</c:v>
                </c:pt>
                <c:pt idx="686">
                  <c:v>0.123</c:v>
                </c:pt>
                <c:pt idx="687">
                  <c:v>0.1303</c:v>
                </c:pt>
                <c:pt idx="688">
                  <c:v>0.0009</c:v>
                </c:pt>
                <c:pt idx="689">
                  <c:v>0.0687</c:v>
                </c:pt>
                <c:pt idx="690">
                  <c:v>0.0807</c:v>
                </c:pt>
                <c:pt idx="691">
                  <c:v>0.0502</c:v>
                </c:pt>
                <c:pt idx="692">
                  <c:v>0.0101</c:v>
                </c:pt>
                <c:pt idx="693">
                  <c:v>0.0084</c:v>
                </c:pt>
                <c:pt idx="694">
                  <c:v>0.0635</c:v>
                </c:pt>
                <c:pt idx="695">
                  <c:v>0.0232</c:v>
                </c:pt>
                <c:pt idx="696">
                  <c:v>0.0862</c:v>
                </c:pt>
                <c:pt idx="697">
                  <c:v>0.0902</c:v>
                </c:pt>
                <c:pt idx="698">
                  <c:v>0.0529</c:v>
                </c:pt>
                <c:pt idx="699">
                  <c:v>0.0701</c:v>
                </c:pt>
                <c:pt idx="700">
                  <c:v>0.1639</c:v>
                </c:pt>
                <c:pt idx="701">
                  <c:v>0.0601</c:v>
                </c:pt>
                <c:pt idx="702">
                  <c:v>0.0834</c:v>
                </c:pt>
                <c:pt idx="703">
                  <c:v>0.0719</c:v>
                </c:pt>
                <c:pt idx="704">
                  <c:v>0.0317</c:v>
                </c:pt>
                <c:pt idx="705">
                  <c:v>0.0191</c:v>
                </c:pt>
                <c:pt idx="706">
                  <c:v>0.0217</c:v>
                </c:pt>
                <c:pt idx="707">
                  <c:v>0.0862</c:v>
                </c:pt>
                <c:pt idx="708">
                  <c:v>0.0824</c:v>
                </c:pt>
                <c:pt idx="709">
                  <c:v>0.033</c:v>
                </c:pt>
                <c:pt idx="710">
                  <c:v>0.087</c:v>
                </c:pt>
                <c:pt idx="711">
                  <c:v>0.0662</c:v>
                </c:pt>
                <c:pt idx="712">
                  <c:v>0.0294</c:v>
                </c:pt>
                <c:pt idx="713">
                  <c:v>0.0623</c:v>
                </c:pt>
                <c:pt idx="714">
                  <c:v>0.0182</c:v>
                </c:pt>
                <c:pt idx="715">
                  <c:v>0.1165</c:v>
                </c:pt>
                <c:pt idx="716">
                  <c:v>0.0602</c:v>
                </c:pt>
                <c:pt idx="717">
                  <c:v>0.0922</c:v>
                </c:pt>
                <c:pt idx="718">
                  <c:v>0.0065</c:v>
                </c:pt>
                <c:pt idx="719">
                  <c:v>0.0069</c:v>
                </c:pt>
                <c:pt idx="720">
                  <c:v>0.0159</c:v>
                </c:pt>
                <c:pt idx="721">
                  <c:v>0.1112</c:v>
                </c:pt>
                <c:pt idx="722">
                  <c:v>0.0453</c:v>
                </c:pt>
                <c:pt idx="723">
                  <c:v>0.0667</c:v>
                </c:pt>
                <c:pt idx="724">
                  <c:v>0.0586</c:v>
                </c:pt>
                <c:pt idx="725">
                  <c:v>0.0274</c:v>
                </c:pt>
                <c:pt idx="726">
                  <c:v>0.1468</c:v>
                </c:pt>
                <c:pt idx="727">
                  <c:v>0.1582</c:v>
                </c:pt>
                <c:pt idx="728">
                  <c:v>0.0213</c:v>
                </c:pt>
                <c:pt idx="729">
                  <c:v>0.0629</c:v>
                </c:pt>
                <c:pt idx="730">
                  <c:v>0.0242</c:v>
                </c:pt>
                <c:pt idx="731">
                  <c:v>0.1732</c:v>
                </c:pt>
                <c:pt idx="732">
                  <c:v>0.1257</c:v>
                </c:pt>
                <c:pt idx="733">
                  <c:v>0.1243</c:v>
                </c:pt>
                <c:pt idx="734">
                  <c:v>0.0246</c:v>
                </c:pt>
                <c:pt idx="735">
                  <c:v>0.0048</c:v>
                </c:pt>
                <c:pt idx="736">
                  <c:v>0.0549</c:v>
                </c:pt>
                <c:pt idx="737">
                  <c:v>0.0068</c:v>
                </c:pt>
                <c:pt idx="738">
                  <c:v>0.0574</c:v>
                </c:pt>
                <c:pt idx="739">
                  <c:v>0.0401</c:v>
                </c:pt>
                <c:pt idx="740">
                  <c:v>0.0169</c:v>
                </c:pt>
                <c:pt idx="741">
                  <c:v>0.0823</c:v>
                </c:pt>
                <c:pt idx="742">
                  <c:v>0.045</c:v>
                </c:pt>
                <c:pt idx="743">
                  <c:v>0.0128</c:v>
                </c:pt>
                <c:pt idx="744">
                  <c:v>0.0856</c:v>
                </c:pt>
                <c:pt idx="745">
                  <c:v>0.0285</c:v>
                </c:pt>
                <c:pt idx="746">
                  <c:v>0.1114</c:v>
                </c:pt>
                <c:pt idx="747">
                  <c:v>0.2556</c:v>
                </c:pt>
                <c:pt idx="748">
                  <c:v>0.4326</c:v>
                </c:pt>
                <c:pt idx="749">
                  <c:v>0.153</c:v>
                </c:pt>
                <c:pt idx="750">
                  <c:v>0.0395</c:v>
                </c:pt>
                <c:pt idx="751">
                  <c:v>0.0875</c:v>
                </c:pt>
                <c:pt idx="752">
                  <c:v>0.142</c:v>
                </c:pt>
                <c:pt idx="753">
                  <c:v>0.1975</c:v>
                </c:pt>
                <c:pt idx="754">
                  <c:v>0.2487</c:v>
                </c:pt>
                <c:pt idx="755">
                  <c:v>0.0616</c:v>
                </c:pt>
                <c:pt idx="756">
                  <c:v>0.0977</c:v>
                </c:pt>
                <c:pt idx="757">
                  <c:v>0.1426</c:v>
                </c:pt>
                <c:pt idx="758">
                  <c:v>0.1289</c:v>
                </c:pt>
                <c:pt idx="759">
                  <c:v>0.1584</c:v>
                </c:pt>
                <c:pt idx="760">
                  <c:v>0.0219</c:v>
                </c:pt>
                <c:pt idx="761">
                  <c:v>0.1021</c:v>
                </c:pt>
                <c:pt idx="762">
                  <c:v>0.2982</c:v>
                </c:pt>
                <c:pt idx="763">
                  <c:v>0.0185</c:v>
                </c:pt>
                <c:pt idx="764">
                  <c:v>0.1208</c:v>
                </c:pt>
                <c:pt idx="765">
                  <c:v>0.0161</c:v>
                </c:pt>
                <c:pt idx="766">
                  <c:v>0.0846</c:v>
                </c:pt>
                <c:pt idx="767">
                  <c:v>0.0123</c:v>
                </c:pt>
                <c:pt idx="768">
                  <c:v>0.033</c:v>
                </c:pt>
                <c:pt idx="769">
                  <c:v>0.06</c:v>
                </c:pt>
                <c:pt idx="770">
                  <c:v>0.0534</c:v>
                </c:pt>
                <c:pt idx="771">
                  <c:v>0.0177</c:v>
                </c:pt>
                <c:pt idx="772">
                  <c:v>0.0987</c:v>
                </c:pt>
                <c:pt idx="773">
                  <c:v>0.0422</c:v>
                </c:pt>
                <c:pt idx="774">
                  <c:v>0.097</c:v>
                </c:pt>
                <c:pt idx="775">
                  <c:v>0.0686</c:v>
                </c:pt>
                <c:pt idx="776">
                  <c:v>0.1746</c:v>
                </c:pt>
                <c:pt idx="777">
                  <c:v>0.292</c:v>
                </c:pt>
                <c:pt idx="778">
                  <c:v>0.0638</c:v>
                </c:pt>
                <c:pt idx="779">
                  <c:v>0.0792</c:v>
                </c:pt>
                <c:pt idx="780">
                  <c:v>0.0966</c:v>
                </c:pt>
                <c:pt idx="781">
                  <c:v>0.1194</c:v>
                </c:pt>
                <c:pt idx="782">
                  <c:v>0.0197</c:v>
                </c:pt>
                <c:pt idx="783">
                  <c:v>0.0105</c:v>
                </c:pt>
                <c:pt idx="784">
                  <c:v>0.0937</c:v>
                </c:pt>
                <c:pt idx="785">
                  <c:v>0.0467</c:v>
                </c:pt>
                <c:pt idx="786">
                  <c:v>0.1101</c:v>
                </c:pt>
                <c:pt idx="787">
                  <c:v>0.1143</c:v>
                </c:pt>
                <c:pt idx="788">
                  <c:v>0.0396</c:v>
                </c:pt>
                <c:pt idx="789">
                  <c:v>0.1031</c:v>
                </c:pt>
                <c:pt idx="790">
                  <c:v>0.0489</c:v>
                </c:pt>
                <c:pt idx="791">
                  <c:v>0.1324</c:v>
                </c:pt>
                <c:pt idx="792">
                  <c:v>0.0257</c:v>
                </c:pt>
                <c:pt idx="793">
                  <c:v>0.1339</c:v>
                </c:pt>
                <c:pt idx="794">
                  <c:v>0.1415</c:v>
                </c:pt>
                <c:pt idx="795">
                  <c:v>0.0651</c:v>
                </c:pt>
                <c:pt idx="796">
                  <c:v>0.072</c:v>
                </c:pt>
                <c:pt idx="797">
                  <c:v>0.1132</c:v>
                </c:pt>
                <c:pt idx="798">
                  <c:v>0.0873</c:v>
                </c:pt>
                <c:pt idx="799">
                  <c:v>0.0813</c:v>
                </c:pt>
                <c:pt idx="800">
                  <c:v>0.2225</c:v>
                </c:pt>
                <c:pt idx="801">
                  <c:v>0.0067</c:v>
                </c:pt>
                <c:pt idx="802">
                  <c:v>0.0851</c:v>
                </c:pt>
                <c:pt idx="803">
                  <c:v>0.0683</c:v>
                </c:pt>
                <c:pt idx="804">
                  <c:v>0.0307</c:v>
                </c:pt>
                <c:pt idx="805">
                  <c:v>0.2595</c:v>
                </c:pt>
                <c:pt idx="806">
                  <c:v>0.0017</c:v>
                </c:pt>
                <c:pt idx="807">
                  <c:v>0.0039</c:v>
                </c:pt>
                <c:pt idx="808">
                  <c:v>0.1575</c:v>
                </c:pt>
                <c:pt idx="809">
                  <c:v>0.1063</c:v>
                </c:pt>
                <c:pt idx="810">
                  <c:v>0.1679</c:v>
                </c:pt>
                <c:pt idx="811">
                  <c:v>0.0251</c:v>
                </c:pt>
                <c:pt idx="812">
                  <c:v>0.0639</c:v>
                </c:pt>
                <c:pt idx="813">
                  <c:v>0.0659</c:v>
                </c:pt>
                <c:pt idx="814">
                  <c:v>0.0319</c:v>
                </c:pt>
                <c:pt idx="815">
                  <c:v>0.0</c:v>
                </c:pt>
                <c:pt idx="816">
                  <c:v>0.0105</c:v>
                </c:pt>
                <c:pt idx="817">
                  <c:v>0.0214</c:v>
                </c:pt>
                <c:pt idx="818">
                  <c:v>0.0706</c:v>
                </c:pt>
                <c:pt idx="819">
                  <c:v>0.1527</c:v>
                </c:pt>
                <c:pt idx="820">
                  <c:v>0.023</c:v>
                </c:pt>
                <c:pt idx="821">
                  <c:v>0.1502</c:v>
                </c:pt>
                <c:pt idx="822">
                  <c:v>0.0358</c:v>
                </c:pt>
                <c:pt idx="823">
                  <c:v>0.1048</c:v>
                </c:pt>
                <c:pt idx="824">
                  <c:v>0.0686</c:v>
                </c:pt>
                <c:pt idx="825">
                  <c:v>0.0184</c:v>
                </c:pt>
                <c:pt idx="826">
                  <c:v>0.0725</c:v>
                </c:pt>
                <c:pt idx="827">
                  <c:v>0.0045</c:v>
                </c:pt>
                <c:pt idx="828">
                  <c:v>0.0553</c:v>
                </c:pt>
                <c:pt idx="829">
                  <c:v>0.0321</c:v>
                </c:pt>
                <c:pt idx="830">
                  <c:v>0.065</c:v>
                </c:pt>
                <c:pt idx="831">
                  <c:v>0.19</c:v>
                </c:pt>
                <c:pt idx="832">
                  <c:v>0.014</c:v>
                </c:pt>
                <c:pt idx="833">
                  <c:v>0.1594</c:v>
                </c:pt>
                <c:pt idx="834">
                  <c:v>0.0507</c:v>
                </c:pt>
                <c:pt idx="835">
                  <c:v>0.0787</c:v>
                </c:pt>
                <c:pt idx="836">
                  <c:v>0.0481</c:v>
                </c:pt>
                <c:pt idx="837">
                  <c:v>0.0638</c:v>
                </c:pt>
                <c:pt idx="838">
                  <c:v>0.0475</c:v>
                </c:pt>
                <c:pt idx="839">
                  <c:v>0.2077</c:v>
                </c:pt>
                <c:pt idx="840">
                  <c:v>0.088</c:v>
                </c:pt>
                <c:pt idx="841">
                  <c:v>0.0559</c:v>
                </c:pt>
                <c:pt idx="842">
                  <c:v>0.0296</c:v>
                </c:pt>
                <c:pt idx="843">
                  <c:v>0.1747</c:v>
                </c:pt>
                <c:pt idx="844">
                  <c:v>0.139</c:v>
                </c:pt>
                <c:pt idx="845">
                  <c:v>0.1605</c:v>
                </c:pt>
                <c:pt idx="846">
                  <c:v>0.0929</c:v>
                </c:pt>
                <c:pt idx="847">
                  <c:v>0.1658</c:v>
                </c:pt>
                <c:pt idx="848">
                  <c:v>0.2525</c:v>
                </c:pt>
                <c:pt idx="849">
                  <c:v>0.0146</c:v>
                </c:pt>
                <c:pt idx="850">
                  <c:v>0.1032</c:v>
                </c:pt>
                <c:pt idx="851">
                  <c:v>0.1725</c:v>
                </c:pt>
                <c:pt idx="852">
                  <c:v>0.0289</c:v>
                </c:pt>
                <c:pt idx="853">
                  <c:v>0.0639</c:v>
                </c:pt>
                <c:pt idx="854">
                  <c:v>0.0422</c:v>
                </c:pt>
                <c:pt idx="855">
                  <c:v>0.0856</c:v>
                </c:pt>
                <c:pt idx="856">
                  <c:v>0.0435</c:v>
                </c:pt>
                <c:pt idx="857">
                  <c:v>0.0352</c:v>
                </c:pt>
                <c:pt idx="858">
                  <c:v>0.034</c:v>
                </c:pt>
                <c:pt idx="859">
                  <c:v>0.1616</c:v>
                </c:pt>
                <c:pt idx="860">
                  <c:v>0.0393</c:v>
                </c:pt>
                <c:pt idx="861">
                  <c:v>0.0066</c:v>
                </c:pt>
                <c:pt idx="862">
                  <c:v>0.0405</c:v>
                </c:pt>
                <c:pt idx="863">
                  <c:v>0.0929</c:v>
                </c:pt>
                <c:pt idx="864">
                  <c:v>0.0841</c:v>
                </c:pt>
                <c:pt idx="865">
                  <c:v>0.0</c:v>
                </c:pt>
                <c:pt idx="866">
                  <c:v>0.0461</c:v>
                </c:pt>
                <c:pt idx="867">
                  <c:v>0.1409</c:v>
                </c:pt>
                <c:pt idx="868">
                  <c:v>0.0532</c:v>
                </c:pt>
                <c:pt idx="869">
                  <c:v>0.3171</c:v>
                </c:pt>
                <c:pt idx="870">
                  <c:v>0.0844</c:v>
                </c:pt>
                <c:pt idx="871">
                  <c:v>0.0784</c:v>
                </c:pt>
                <c:pt idx="872">
                  <c:v>0.097</c:v>
                </c:pt>
                <c:pt idx="873">
                  <c:v>0.0904</c:v>
                </c:pt>
                <c:pt idx="874">
                  <c:v>0.026</c:v>
                </c:pt>
                <c:pt idx="875">
                  <c:v>0.1977</c:v>
                </c:pt>
                <c:pt idx="876">
                  <c:v>0.0777</c:v>
                </c:pt>
                <c:pt idx="877">
                  <c:v>0.0156</c:v>
                </c:pt>
                <c:pt idx="878">
                  <c:v>0.0505</c:v>
                </c:pt>
                <c:pt idx="879">
                  <c:v>0.0761</c:v>
                </c:pt>
                <c:pt idx="880">
                  <c:v>0.0705</c:v>
                </c:pt>
                <c:pt idx="881">
                  <c:v>0.1389</c:v>
                </c:pt>
                <c:pt idx="882">
                  <c:v>0.0896</c:v>
                </c:pt>
                <c:pt idx="883">
                  <c:v>0.2539</c:v>
                </c:pt>
                <c:pt idx="884">
                  <c:v>0.0569</c:v>
                </c:pt>
                <c:pt idx="885">
                  <c:v>0.0557</c:v>
                </c:pt>
                <c:pt idx="886">
                  <c:v>0.0875</c:v>
                </c:pt>
                <c:pt idx="887">
                  <c:v>0.1341</c:v>
                </c:pt>
                <c:pt idx="888">
                  <c:v>0.3281</c:v>
                </c:pt>
                <c:pt idx="889">
                  <c:v>0.1573</c:v>
                </c:pt>
                <c:pt idx="890">
                  <c:v>0.0162</c:v>
                </c:pt>
                <c:pt idx="891">
                  <c:v>0.0607</c:v>
                </c:pt>
                <c:pt idx="892">
                  <c:v>0.0589</c:v>
                </c:pt>
                <c:pt idx="893">
                  <c:v>0.2307</c:v>
                </c:pt>
                <c:pt idx="894">
                  <c:v>0.1272</c:v>
                </c:pt>
                <c:pt idx="895">
                  <c:v>0.0325</c:v>
                </c:pt>
                <c:pt idx="896">
                  <c:v>0.0207</c:v>
                </c:pt>
                <c:pt idx="897">
                  <c:v>0.1742</c:v>
                </c:pt>
                <c:pt idx="898">
                  <c:v>0.038</c:v>
                </c:pt>
                <c:pt idx="899">
                  <c:v>0.1199</c:v>
                </c:pt>
                <c:pt idx="900">
                  <c:v>0.1042</c:v>
                </c:pt>
                <c:pt idx="901">
                  <c:v>0.0395</c:v>
                </c:pt>
                <c:pt idx="902">
                  <c:v>0.1045</c:v>
                </c:pt>
                <c:pt idx="903">
                  <c:v>0.1323</c:v>
                </c:pt>
                <c:pt idx="904">
                  <c:v>0.0804</c:v>
                </c:pt>
                <c:pt idx="905">
                  <c:v>0.0651</c:v>
                </c:pt>
                <c:pt idx="906">
                  <c:v>0.0501</c:v>
                </c:pt>
                <c:pt idx="907">
                  <c:v>0.0556</c:v>
                </c:pt>
                <c:pt idx="908">
                  <c:v>0.1302</c:v>
                </c:pt>
                <c:pt idx="909">
                  <c:v>0.1395</c:v>
                </c:pt>
                <c:pt idx="910">
                  <c:v>0.1167</c:v>
                </c:pt>
                <c:pt idx="911">
                  <c:v>0.0</c:v>
                </c:pt>
                <c:pt idx="912">
                  <c:v>0.0843</c:v>
                </c:pt>
                <c:pt idx="913">
                  <c:v>0.19</c:v>
                </c:pt>
                <c:pt idx="914">
                  <c:v>0.044</c:v>
                </c:pt>
                <c:pt idx="915">
                  <c:v>0.0477</c:v>
                </c:pt>
                <c:pt idx="916">
                  <c:v>0.1072</c:v>
                </c:pt>
                <c:pt idx="917">
                  <c:v>0.0221</c:v>
                </c:pt>
                <c:pt idx="918">
                  <c:v>0.0783</c:v>
                </c:pt>
                <c:pt idx="919">
                  <c:v>0.1276</c:v>
                </c:pt>
                <c:pt idx="920">
                  <c:v>0.0982</c:v>
                </c:pt>
                <c:pt idx="921">
                  <c:v>0.1941</c:v>
                </c:pt>
                <c:pt idx="922">
                  <c:v>0.0558</c:v>
                </c:pt>
                <c:pt idx="923">
                  <c:v>0.1745</c:v>
                </c:pt>
                <c:pt idx="924">
                  <c:v>0.0782</c:v>
                </c:pt>
                <c:pt idx="925">
                  <c:v>0.0604</c:v>
                </c:pt>
                <c:pt idx="926">
                  <c:v>0.0305</c:v>
                </c:pt>
                <c:pt idx="927">
                  <c:v>0.0599</c:v>
                </c:pt>
                <c:pt idx="928">
                  <c:v>0.0895</c:v>
                </c:pt>
                <c:pt idx="929">
                  <c:v>0.1863</c:v>
                </c:pt>
                <c:pt idx="930">
                  <c:v>0.1067</c:v>
                </c:pt>
                <c:pt idx="931">
                  <c:v>0.125</c:v>
                </c:pt>
                <c:pt idx="932">
                  <c:v>0.0671</c:v>
                </c:pt>
                <c:pt idx="933">
                  <c:v>0.1835</c:v>
                </c:pt>
                <c:pt idx="934">
                  <c:v>0.2001</c:v>
                </c:pt>
                <c:pt idx="935">
                  <c:v>0.1652</c:v>
                </c:pt>
                <c:pt idx="936">
                  <c:v>0.0552</c:v>
                </c:pt>
                <c:pt idx="937">
                  <c:v>0.046</c:v>
                </c:pt>
                <c:pt idx="938">
                  <c:v>0.3959</c:v>
                </c:pt>
                <c:pt idx="939">
                  <c:v>0.2148</c:v>
                </c:pt>
                <c:pt idx="940">
                  <c:v>0.0865</c:v>
                </c:pt>
                <c:pt idx="941">
                  <c:v>0.102</c:v>
                </c:pt>
                <c:pt idx="942">
                  <c:v>0.1098</c:v>
                </c:pt>
                <c:pt idx="943">
                  <c:v>0.0055</c:v>
                </c:pt>
                <c:pt idx="944">
                  <c:v>0.2699</c:v>
                </c:pt>
                <c:pt idx="945">
                  <c:v>0.0572</c:v>
                </c:pt>
                <c:pt idx="946">
                  <c:v>0.1743</c:v>
                </c:pt>
                <c:pt idx="947">
                  <c:v>0.1971</c:v>
                </c:pt>
                <c:pt idx="948">
                  <c:v>0.1863</c:v>
                </c:pt>
                <c:pt idx="949">
                  <c:v>0.0</c:v>
                </c:pt>
                <c:pt idx="950">
                  <c:v>0.1046</c:v>
                </c:pt>
                <c:pt idx="951">
                  <c:v>0.0124</c:v>
                </c:pt>
                <c:pt idx="952">
                  <c:v>0.0895</c:v>
                </c:pt>
                <c:pt idx="953">
                  <c:v>0.0565</c:v>
                </c:pt>
                <c:pt idx="954">
                  <c:v>0.0684</c:v>
                </c:pt>
                <c:pt idx="955">
                  <c:v>0.2401</c:v>
                </c:pt>
                <c:pt idx="956">
                  <c:v>0.1335</c:v>
                </c:pt>
                <c:pt idx="957">
                  <c:v>0.1605</c:v>
                </c:pt>
                <c:pt idx="958">
                  <c:v>0.0125</c:v>
                </c:pt>
                <c:pt idx="959">
                  <c:v>0.0045</c:v>
                </c:pt>
                <c:pt idx="960">
                  <c:v>0.1419</c:v>
                </c:pt>
                <c:pt idx="961">
                  <c:v>0.0454</c:v>
                </c:pt>
                <c:pt idx="962">
                  <c:v>0.1939</c:v>
                </c:pt>
                <c:pt idx="963">
                  <c:v>0.0896</c:v>
                </c:pt>
                <c:pt idx="964">
                  <c:v>0.0831</c:v>
                </c:pt>
                <c:pt idx="965">
                  <c:v>0.0631</c:v>
                </c:pt>
                <c:pt idx="966">
                  <c:v>0.1885</c:v>
                </c:pt>
                <c:pt idx="967">
                  <c:v>0.1843</c:v>
                </c:pt>
                <c:pt idx="968">
                  <c:v>0.1347</c:v>
                </c:pt>
                <c:pt idx="969">
                  <c:v>0.1489</c:v>
                </c:pt>
                <c:pt idx="970">
                  <c:v>0.0957</c:v>
                </c:pt>
                <c:pt idx="971">
                  <c:v>0.0205</c:v>
                </c:pt>
                <c:pt idx="972">
                  <c:v>0.0118</c:v>
                </c:pt>
                <c:pt idx="973">
                  <c:v>0.0587</c:v>
                </c:pt>
                <c:pt idx="974">
                  <c:v>0.085</c:v>
                </c:pt>
                <c:pt idx="975">
                  <c:v>0.1351</c:v>
                </c:pt>
                <c:pt idx="976">
                  <c:v>0.1086</c:v>
                </c:pt>
                <c:pt idx="977">
                  <c:v>0.05</c:v>
                </c:pt>
                <c:pt idx="978">
                  <c:v>0.1278</c:v>
                </c:pt>
                <c:pt idx="979">
                  <c:v>0.1438</c:v>
                </c:pt>
                <c:pt idx="980">
                  <c:v>0.1118</c:v>
                </c:pt>
                <c:pt idx="981">
                  <c:v>0.1221</c:v>
                </c:pt>
                <c:pt idx="982">
                  <c:v>0.0245</c:v>
                </c:pt>
                <c:pt idx="983">
                  <c:v>0.0147</c:v>
                </c:pt>
                <c:pt idx="984">
                  <c:v>0.0078</c:v>
                </c:pt>
                <c:pt idx="985">
                  <c:v>0.0142</c:v>
                </c:pt>
                <c:pt idx="986">
                  <c:v>0.2213</c:v>
                </c:pt>
                <c:pt idx="987">
                  <c:v>0.1112</c:v>
                </c:pt>
                <c:pt idx="988">
                  <c:v>0.1718</c:v>
                </c:pt>
                <c:pt idx="989">
                  <c:v>0.0301</c:v>
                </c:pt>
                <c:pt idx="990">
                  <c:v>0.0791</c:v>
                </c:pt>
                <c:pt idx="991">
                  <c:v>0.2578</c:v>
                </c:pt>
                <c:pt idx="992">
                  <c:v>0.1963</c:v>
                </c:pt>
                <c:pt idx="993">
                  <c:v>0.0889</c:v>
                </c:pt>
                <c:pt idx="994">
                  <c:v>0.1126</c:v>
                </c:pt>
                <c:pt idx="995">
                  <c:v>0.18</c:v>
                </c:pt>
                <c:pt idx="996">
                  <c:v>0.2532</c:v>
                </c:pt>
                <c:pt idx="997">
                  <c:v>0.1161</c:v>
                </c:pt>
                <c:pt idx="998">
                  <c:v>0.1297</c:v>
                </c:pt>
                <c:pt idx="999">
                  <c:v>0.1795</c:v>
                </c:pt>
                <c:pt idx="1000">
                  <c:v>0.1292</c:v>
                </c:pt>
                <c:pt idx="1001">
                  <c:v>0.0207</c:v>
                </c:pt>
                <c:pt idx="1002">
                  <c:v>0.1432</c:v>
                </c:pt>
                <c:pt idx="1003">
                  <c:v>0.0982</c:v>
                </c:pt>
                <c:pt idx="1004">
                  <c:v>0.1665</c:v>
                </c:pt>
                <c:pt idx="1005">
                  <c:v>0.0085</c:v>
                </c:pt>
                <c:pt idx="1006">
                  <c:v>0.1882</c:v>
                </c:pt>
                <c:pt idx="1007">
                  <c:v>0.1487</c:v>
                </c:pt>
                <c:pt idx="1008">
                  <c:v>0.311</c:v>
                </c:pt>
                <c:pt idx="1009">
                  <c:v>0.1216</c:v>
                </c:pt>
                <c:pt idx="1010">
                  <c:v>0.1688</c:v>
                </c:pt>
                <c:pt idx="1011">
                  <c:v>0.1144</c:v>
                </c:pt>
                <c:pt idx="1012">
                  <c:v>0.1464</c:v>
                </c:pt>
                <c:pt idx="1013">
                  <c:v>0.0163</c:v>
                </c:pt>
                <c:pt idx="1014">
                  <c:v>0.145</c:v>
                </c:pt>
                <c:pt idx="1015">
                  <c:v>0.1495</c:v>
                </c:pt>
                <c:pt idx="1016">
                  <c:v>0.1645</c:v>
                </c:pt>
                <c:pt idx="1017">
                  <c:v>0.0598</c:v>
                </c:pt>
                <c:pt idx="1018">
                  <c:v>0.067</c:v>
                </c:pt>
                <c:pt idx="1019">
                  <c:v>0.0165</c:v>
                </c:pt>
                <c:pt idx="1020">
                  <c:v>0.2042</c:v>
                </c:pt>
                <c:pt idx="1021">
                  <c:v>0.1221</c:v>
                </c:pt>
                <c:pt idx="1022">
                  <c:v>0.1713</c:v>
                </c:pt>
                <c:pt idx="1023">
                  <c:v>0.0402</c:v>
                </c:pt>
                <c:pt idx="1024">
                  <c:v>0.1788</c:v>
                </c:pt>
                <c:pt idx="1025">
                  <c:v>0.0047</c:v>
                </c:pt>
                <c:pt idx="1026">
                  <c:v>0.0348</c:v>
                </c:pt>
                <c:pt idx="1027">
                  <c:v>0.1639</c:v>
                </c:pt>
                <c:pt idx="1028">
                  <c:v>0.1445</c:v>
                </c:pt>
                <c:pt idx="1029">
                  <c:v>0.0333</c:v>
                </c:pt>
                <c:pt idx="1030">
                  <c:v>0.0135</c:v>
                </c:pt>
                <c:pt idx="1031">
                  <c:v>0.0118</c:v>
                </c:pt>
                <c:pt idx="1032">
                  <c:v>0.012</c:v>
                </c:pt>
                <c:pt idx="1033">
                  <c:v>0.0982</c:v>
                </c:pt>
                <c:pt idx="1034">
                  <c:v>0.1122</c:v>
                </c:pt>
                <c:pt idx="1035">
                  <c:v>0.0851</c:v>
                </c:pt>
                <c:pt idx="1036">
                  <c:v>0.201</c:v>
                </c:pt>
                <c:pt idx="1037">
                  <c:v>0.1509</c:v>
                </c:pt>
                <c:pt idx="1038">
                  <c:v>0.1146</c:v>
                </c:pt>
                <c:pt idx="1039">
                  <c:v>0.1059</c:v>
                </c:pt>
                <c:pt idx="1040">
                  <c:v>0.0308</c:v>
                </c:pt>
                <c:pt idx="1041">
                  <c:v>0.1707</c:v>
                </c:pt>
                <c:pt idx="1042">
                  <c:v>0.0744</c:v>
                </c:pt>
                <c:pt idx="1043">
                  <c:v>0.0645</c:v>
                </c:pt>
                <c:pt idx="1044">
                  <c:v>0.1244</c:v>
                </c:pt>
                <c:pt idx="1045">
                  <c:v>0.0552</c:v>
                </c:pt>
                <c:pt idx="1046">
                  <c:v>0.1238</c:v>
                </c:pt>
                <c:pt idx="1047">
                  <c:v>0.0937</c:v>
                </c:pt>
                <c:pt idx="1048">
                  <c:v>0.1945</c:v>
                </c:pt>
                <c:pt idx="1049">
                  <c:v>0.0919</c:v>
                </c:pt>
                <c:pt idx="1050">
                  <c:v>0.123</c:v>
                </c:pt>
                <c:pt idx="1051">
                  <c:v>0.066</c:v>
                </c:pt>
                <c:pt idx="1052">
                  <c:v>0.166</c:v>
                </c:pt>
                <c:pt idx="1053">
                  <c:v>0.1434</c:v>
                </c:pt>
                <c:pt idx="1054">
                  <c:v>0.1229</c:v>
                </c:pt>
                <c:pt idx="1055">
                  <c:v>0.3212</c:v>
                </c:pt>
                <c:pt idx="1056">
                  <c:v>0.04</c:v>
                </c:pt>
                <c:pt idx="1057">
                  <c:v>0.0896</c:v>
                </c:pt>
                <c:pt idx="1058">
                  <c:v>0.3934</c:v>
                </c:pt>
                <c:pt idx="1059">
                  <c:v>0.1786</c:v>
                </c:pt>
                <c:pt idx="1060">
                  <c:v>0.1397</c:v>
                </c:pt>
                <c:pt idx="1061">
                  <c:v>0.0558</c:v>
                </c:pt>
                <c:pt idx="1062">
                  <c:v>0.1326</c:v>
                </c:pt>
                <c:pt idx="1063">
                  <c:v>0.206</c:v>
                </c:pt>
                <c:pt idx="1064">
                  <c:v>0.0692</c:v>
                </c:pt>
                <c:pt idx="1065">
                  <c:v>0.14</c:v>
                </c:pt>
                <c:pt idx="1066">
                  <c:v>0.3903</c:v>
                </c:pt>
                <c:pt idx="1067">
                  <c:v>0.2462</c:v>
                </c:pt>
                <c:pt idx="1068">
                  <c:v>0.001</c:v>
                </c:pt>
                <c:pt idx="1069">
                  <c:v>0.0501</c:v>
                </c:pt>
                <c:pt idx="1070">
                  <c:v>0.088</c:v>
                </c:pt>
                <c:pt idx="1071">
                  <c:v>0.1192</c:v>
                </c:pt>
                <c:pt idx="1072">
                  <c:v>0.1235</c:v>
                </c:pt>
                <c:pt idx="1073">
                  <c:v>0.1545</c:v>
                </c:pt>
                <c:pt idx="1074">
                  <c:v>0.1956</c:v>
                </c:pt>
                <c:pt idx="1075">
                  <c:v>0.1482</c:v>
                </c:pt>
                <c:pt idx="1076">
                  <c:v>0.0315</c:v>
                </c:pt>
                <c:pt idx="1077">
                  <c:v>0.3522</c:v>
                </c:pt>
                <c:pt idx="1078">
                  <c:v>0.0829</c:v>
                </c:pt>
                <c:pt idx="1079">
                  <c:v>0.2564</c:v>
                </c:pt>
                <c:pt idx="1080">
                  <c:v>0.0108</c:v>
                </c:pt>
                <c:pt idx="1081">
                  <c:v>0.0798</c:v>
                </c:pt>
                <c:pt idx="1082">
                  <c:v>0.1281</c:v>
                </c:pt>
                <c:pt idx="1083">
                  <c:v>0.0847</c:v>
                </c:pt>
                <c:pt idx="1084">
                  <c:v>0.0206</c:v>
                </c:pt>
                <c:pt idx="1085">
                  <c:v>0.0218</c:v>
                </c:pt>
                <c:pt idx="1086">
                  <c:v>0.0794</c:v>
                </c:pt>
                <c:pt idx="1087">
                  <c:v>0.1533</c:v>
                </c:pt>
                <c:pt idx="1088">
                  <c:v>0.1738</c:v>
                </c:pt>
                <c:pt idx="1089">
                  <c:v>0.1642</c:v>
                </c:pt>
                <c:pt idx="1090">
                  <c:v>0.3557</c:v>
                </c:pt>
                <c:pt idx="1091">
                  <c:v>0.0107</c:v>
                </c:pt>
                <c:pt idx="1092">
                  <c:v>0.0142</c:v>
                </c:pt>
                <c:pt idx="1093">
                  <c:v>0.2354</c:v>
                </c:pt>
                <c:pt idx="1094">
                  <c:v>0.0045</c:v>
                </c:pt>
                <c:pt idx="1095">
                  <c:v>0.12</c:v>
                </c:pt>
                <c:pt idx="1096">
                  <c:v>0.0229</c:v>
                </c:pt>
                <c:pt idx="1097">
                  <c:v>0.142</c:v>
                </c:pt>
                <c:pt idx="1098">
                  <c:v>0.1185</c:v>
                </c:pt>
                <c:pt idx="1099">
                  <c:v>0.0593</c:v>
                </c:pt>
                <c:pt idx="1100">
                  <c:v>0.3361</c:v>
                </c:pt>
                <c:pt idx="1101">
                  <c:v>0.1628</c:v>
                </c:pt>
                <c:pt idx="1102">
                  <c:v>0.2132</c:v>
                </c:pt>
                <c:pt idx="1103">
                  <c:v>0.0883</c:v>
                </c:pt>
                <c:pt idx="1104">
                  <c:v>0.0553</c:v>
                </c:pt>
                <c:pt idx="1105">
                  <c:v>0.2392</c:v>
                </c:pt>
                <c:pt idx="1106">
                  <c:v>0.1278</c:v>
                </c:pt>
                <c:pt idx="1107">
                  <c:v>0.0464</c:v>
                </c:pt>
                <c:pt idx="1108">
                  <c:v>0.1841</c:v>
                </c:pt>
                <c:pt idx="1109">
                  <c:v>0.0735</c:v>
                </c:pt>
                <c:pt idx="1110">
                  <c:v>0.2174</c:v>
                </c:pt>
                <c:pt idx="1111">
                  <c:v>0.0871</c:v>
                </c:pt>
                <c:pt idx="1112">
                  <c:v>0.0453</c:v>
                </c:pt>
                <c:pt idx="1113">
                  <c:v>0.0487</c:v>
                </c:pt>
                <c:pt idx="1114">
                  <c:v>0.1381</c:v>
                </c:pt>
                <c:pt idx="1115">
                  <c:v>0.1532</c:v>
                </c:pt>
                <c:pt idx="1116">
                  <c:v>0.0266</c:v>
                </c:pt>
                <c:pt idx="1117">
                  <c:v>0.0106</c:v>
                </c:pt>
                <c:pt idx="1118">
                  <c:v>0.0197</c:v>
                </c:pt>
                <c:pt idx="1119">
                  <c:v>0.1357</c:v>
                </c:pt>
                <c:pt idx="1120">
                  <c:v>0.0256</c:v>
                </c:pt>
                <c:pt idx="1121">
                  <c:v>0.0384</c:v>
                </c:pt>
                <c:pt idx="1122">
                  <c:v>0.069</c:v>
                </c:pt>
                <c:pt idx="1123">
                  <c:v>0.1077</c:v>
                </c:pt>
                <c:pt idx="1124">
                  <c:v>0.0646</c:v>
                </c:pt>
                <c:pt idx="1125">
                  <c:v>0.0071</c:v>
                </c:pt>
                <c:pt idx="1126">
                  <c:v>0.1741</c:v>
                </c:pt>
                <c:pt idx="1127">
                  <c:v>0.0027</c:v>
                </c:pt>
                <c:pt idx="1128">
                  <c:v>0.0314</c:v>
                </c:pt>
                <c:pt idx="1129">
                  <c:v>0.0999</c:v>
                </c:pt>
                <c:pt idx="1130">
                  <c:v>0.1419</c:v>
                </c:pt>
                <c:pt idx="1131">
                  <c:v>0.0527</c:v>
                </c:pt>
                <c:pt idx="1132">
                  <c:v>0.1098</c:v>
                </c:pt>
                <c:pt idx="1133">
                  <c:v>0.2466</c:v>
                </c:pt>
                <c:pt idx="1134">
                  <c:v>0.0733</c:v>
                </c:pt>
                <c:pt idx="1135">
                  <c:v>0.0803</c:v>
                </c:pt>
                <c:pt idx="1136">
                  <c:v>0.1219</c:v>
                </c:pt>
                <c:pt idx="1137">
                  <c:v>0.0148</c:v>
                </c:pt>
                <c:pt idx="1138">
                  <c:v>0.023</c:v>
                </c:pt>
                <c:pt idx="1139">
                  <c:v>0.041</c:v>
                </c:pt>
                <c:pt idx="1140">
                  <c:v>0.0786</c:v>
                </c:pt>
                <c:pt idx="1141">
                  <c:v>0.1822</c:v>
                </c:pt>
                <c:pt idx="1142">
                  <c:v>0.1587</c:v>
                </c:pt>
                <c:pt idx="1143">
                  <c:v>0.0603</c:v>
                </c:pt>
                <c:pt idx="1144">
                  <c:v>0.2081</c:v>
                </c:pt>
                <c:pt idx="1145">
                  <c:v>0.0606</c:v>
                </c:pt>
                <c:pt idx="1146">
                  <c:v>0.1397</c:v>
                </c:pt>
                <c:pt idx="1147">
                  <c:v>0.0995</c:v>
                </c:pt>
                <c:pt idx="1148">
                  <c:v>0.0326</c:v>
                </c:pt>
                <c:pt idx="1149">
                  <c:v>0.1439</c:v>
                </c:pt>
                <c:pt idx="1150">
                  <c:v>0.0299</c:v>
                </c:pt>
                <c:pt idx="1151">
                  <c:v>0.1493</c:v>
                </c:pt>
                <c:pt idx="1152">
                  <c:v>0.1119</c:v>
                </c:pt>
                <c:pt idx="1153">
                  <c:v>0.0235</c:v>
                </c:pt>
                <c:pt idx="1154">
                  <c:v>0.2092</c:v>
                </c:pt>
                <c:pt idx="1155">
                  <c:v>0.186</c:v>
                </c:pt>
                <c:pt idx="1156">
                  <c:v>0.1911</c:v>
                </c:pt>
                <c:pt idx="1157">
                  <c:v>0.0397</c:v>
                </c:pt>
                <c:pt idx="1158">
                  <c:v>0.112</c:v>
                </c:pt>
                <c:pt idx="1159">
                  <c:v>0.0702</c:v>
                </c:pt>
                <c:pt idx="1160">
                  <c:v>0.0815</c:v>
                </c:pt>
                <c:pt idx="1161">
                  <c:v>0.076</c:v>
                </c:pt>
                <c:pt idx="1162">
                  <c:v>0.1328</c:v>
                </c:pt>
                <c:pt idx="1163">
                  <c:v>0.2173</c:v>
                </c:pt>
                <c:pt idx="1164">
                  <c:v>0.1164</c:v>
                </c:pt>
                <c:pt idx="1165">
                  <c:v>0.1161</c:v>
                </c:pt>
                <c:pt idx="1166">
                  <c:v>0.0928</c:v>
                </c:pt>
                <c:pt idx="1167">
                  <c:v>0.0348</c:v>
                </c:pt>
                <c:pt idx="1168">
                  <c:v>0.1206</c:v>
                </c:pt>
                <c:pt idx="1169">
                  <c:v>0.1394</c:v>
                </c:pt>
                <c:pt idx="1170">
                  <c:v>0.271</c:v>
                </c:pt>
                <c:pt idx="1171">
                  <c:v>0.1262</c:v>
                </c:pt>
                <c:pt idx="1172">
                  <c:v>0.021</c:v>
                </c:pt>
                <c:pt idx="1173">
                  <c:v>0.0159</c:v>
                </c:pt>
                <c:pt idx="1174">
                  <c:v>0.2481</c:v>
                </c:pt>
                <c:pt idx="1175">
                  <c:v>0.1057</c:v>
                </c:pt>
                <c:pt idx="1176">
                  <c:v>0.2837</c:v>
                </c:pt>
                <c:pt idx="1177">
                  <c:v>0.1598</c:v>
                </c:pt>
                <c:pt idx="1178">
                  <c:v>0.0975</c:v>
                </c:pt>
                <c:pt idx="1179">
                  <c:v>0.1323</c:v>
                </c:pt>
                <c:pt idx="1180">
                  <c:v>0.0664</c:v>
                </c:pt>
                <c:pt idx="1181">
                  <c:v>0.2199</c:v>
                </c:pt>
                <c:pt idx="1182">
                  <c:v>0.2981</c:v>
                </c:pt>
                <c:pt idx="1183">
                  <c:v>0.1268</c:v>
                </c:pt>
                <c:pt idx="1184">
                  <c:v>0.0832</c:v>
                </c:pt>
                <c:pt idx="1185">
                  <c:v>0.018</c:v>
                </c:pt>
                <c:pt idx="1186">
                  <c:v>0.0629</c:v>
                </c:pt>
                <c:pt idx="1187">
                  <c:v>0.0118</c:v>
                </c:pt>
                <c:pt idx="1188">
                  <c:v>0.0382</c:v>
                </c:pt>
                <c:pt idx="1189">
                  <c:v>0.0332</c:v>
                </c:pt>
                <c:pt idx="1190">
                  <c:v>0.0896</c:v>
                </c:pt>
                <c:pt idx="1191">
                  <c:v>0.0918</c:v>
                </c:pt>
                <c:pt idx="1192">
                  <c:v>0.0569</c:v>
                </c:pt>
                <c:pt idx="1193">
                  <c:v>0.0943</c:v>
                </c:pt>
                <c:pt idx="1194">
                  <c:v>0.111</c:v>
                </c:pt>
                <c:pt idx="1195">
                  <c:v>0.055</c:v>
                </c:pt>
                <c:pt idx="1196">
                  <c:v>0.0077</c:v>
                </c:pt>
                <c:pt idx="1197">
                  <c:v>0.1729</c:v>
                </c:pt>
                <c:pt idx="1198">
                  <c:v>0.1563</c:v>
                </c:pt>
                <c:pt idx="1199">
                  <c:v>0.0536</c:v>
                </c:pt>
                <c:pt idx="1200">
                  <c:v>0.1622</c:v>
                </c:pt>
                <c:pt idx="1201">
                  <c:v>0.0</c:v>
                </c:pt>
                <c:pt idx="1202">
                  <c:v>0.2351</c:v>
                </c:pt>
                <c:pt idx="1203">
                  <c:v>0.0939</c:v>
                </c:pt>
                <c:pt idx="1204">
                  <c:v>0.3415</c:v>
                </c:pt>
                <c:pt idx="1205">
                  <c:v>0.1885</c:v>
                </c:pt>
                <c:pt idx="1206">
                  <c:v>0.0993</c:v>
                </c:pt>
                <c:pt idx="1207">
                  <c:v>0.0852</c:v>
                </c:pt>
                <c:pt idx="1208">
                  <c:v>0.0106</c:v>
                </c:pt>
                <c:pt idx="1209">
                  <c:v>0.2072</c:v>
                </c:pt>
                <c:pt idx="1210">
                  <c:v>0.0648</c:v>
                </c:pt>
                <c:pt idx="1211">
                  <c:v>0.0409</c:v>
                </c:pt>
                <c:pt idx="1212">
                  <c:v>0.2043</c:v>
                </c:pt>
                <c:pt idx="1213">
                  <c:v>0.0318</c:v>
                </c:pt>
                <c:pt idx="1214">
                  <c:v>0.0121</c:v>
                </c:pt>
                <c:pt idx="1215">
                  <c:v>0.1131</c:v>
                </c:pt>
                <c:pt idx="1216">
                  <c:v>0.2148</c:v>
                </c:pt>
                <c:pt idx="1217">
                  <c:v>0.0525</c:v>
                </c:pt>
                <c:pt idx="1218">
                  <c:v>0.1401</c:v>
                </c:pt>
                <c:pt idx="1219">
                  <c:v>0.1345</c:v>
                </c:pt>
                <c:pt idx="1220">
                  <c:v>0.1879</c:v>
                </c:pt>
                <c:pt idx="1221">
                  <c:v>0.0628</c:v>
                </c:pt>
                <c:pt idx="1222">
                  <c:v>0.1798</c:v>
                </c:pt>
                <c:pt idx="1223">
                  <c:v>0.2794</c:v>
                </c:pt>
                <c:pt idx="1224">
                  <c:v>0.2057</c:v>
                </c:pt>
                <c:pt idx="1225">
                  <c:v>0.1987</c:v>
                </c:pt>
                <c:pt idx="1226">
                  <c:v>0.0908</c:v>
                </c:pt>
                <c:pt idx="1227">
                  <c:v>0.1687</c:v>
                </c:pt>
                <c:pt idx="1228">
                  <c:v>0.0177</c:v>
                </c:pt>
                <c:pt idx="1229">
                  <c:v>0.1482</c:v>
                </c:pt>
                <c:pt idx="1230">
                  <c:v>0.1326</c:v>
                </c:pt>
                <c:pt idx="1231">
                  <c:v>0.1329</c:v>
                </c:pt>
                <c:pt idx="1232">
                  <c:v>0.1289</c:v>
                </c:pt>
                <c:pt idx="1233">
                  <c:v>0.0842</c:v>
                </c:pt>
                <c:pt idx="1234">
                  <c:v>0.0555</c:v>
                </c:pt>
                <c:pt idx="1235">
                  <c:v>0.1421</c:v>
                </c:pt>
                <c:pt idx="1236">
                  <c:v>0.2023</c:v>
                </c:pt>
                <c:pt idx="1237">
                  <c:v>0.2931</c:v>
                </c:pt>
                <c:pt idx="1238">
                  <c:v>0.2227</c:v>
                </c:pt>
                <c:pt idx="1239">
                  <c:v>0.0859</c:v>
                </c:pt>
                <c:pt idx="1240">
                  <c:v>0.1803</c:v>
                </c:pt>
                <c:pt idx="1241">
                  <c:v>0.2751</c:v>
                </c:pt>
                <c:pt idx="1242">
                  <c:v>0.1494</c:v>
                </c:pt>
                <c:pt idx="1243">
                  <c:v>0.0473</c:v>
                </c:pt>
                <c:pt idx="1244">
                  <c:v>0.1422</c:v>
                </c:pt>
                <c:pt idx="1245">
                  <c:v>0.2879</c:v>
                </c:pt>
                <c:pt idx="1246">
                  <c:v>0.1371</c:v>
                </c:pt>
                <c:pt idx="1247">
                  <c:v>0.0097</c:v>
                </c:pt>
                <c:pt idx="1248">
                  <c:v>0.2168</c:v>
                </c:pt>
                <c:pt idx="1249">
                  <c:v>0.0937</c:v>
                </c:pt>
                <c:pt idx="1250">
                  <c:v>0.0749</c:v>
                </c:pt>
                <c:pt idx="1251">
                  <c:v>0.3113</c:v>
                </c:pt>
                <c:pt idx="1252">
                  <c:v>0.0698</c:v>
                </c:pt>
                <c:pt idx="1253">
                  <c:v>0.0868</c:v>
                </c:pt>
                <c:pt idx="1254">
                  <c:v>0.1626</c:v>
                </c:pt>
                <c:pt idx="1255">
                  <c:v>0.1075</c:v>
                </c:pt>
                <c:pt idx="1256">
                  <c:v>0.1016</c:v>
                </c:pt>
                <c:pt idx="1257">
                  <c:v>0.0108</c:v>
                </c:pt>
                <c:pt idx="1258">
                  <c:v>0.0</c:v>
                </c:pt>
                <c:pt idx="1259">
                  <c:v>0.0238</c:v>
                </c:pt>
                <c:pt idx="1260">
                  <c:v>0.0184</c:v>
                </c:pt>
                <c:pt idx="1261">
                  <c:v>0.1359</c:v>
                </c:pt>
                <c:pt idx="1262">
                  <c:v>0.1007</c:v>
                </c:pt>
                <c:pt idx="1263">
                  <c:v>0.0589</c:v>
                </c:pt>
                <c:pt idx="1264">
                  <c:v>0.04</c:v>
                </c:pt>
                <c:pt idx="1265">
                  <c:v>0.1933</c:v>
                </c:pt>
                <c:pt idx="1266">
                  <c:v>0.0225</c:v>
                </c:pt>
                <c:pt idx="1267">
                  <c:v>0.02</c:v>
                </c:pt>
                <c:pt idx="1268">
                  <c:v>0.0396</c:v>
                </c:pt>
                <c:pt idx="1269">
                  <c:v>0.2269</c:v>
                </c:pt>
                <c:pt idx="1270">
                  <c:v>0.2372</c:v>
                </c:pt>
                <c:pt idx="1271">
                  <c:v>0.0072</c:v>
                </c:pt>
                <c:pt idx="1272">
                  <c:v>0.0697</c:v>
                </c:pt>
                <c:pt idx="1273">
                  <c:v>0.1542</c:v>
                </c:pt>
                <c:pt idx="1274">
                  <c:v>0.1183</c:v>
                </c:pt>
                <c:pt idx="1275">
                  <c:v>0.0808</c:v>
                </c:pt>
                <c:pt idx="1276">
                  <c:v>0.0808</c:v>
                </c:pt>
                <c:pt idx="1277">
                  <c:v>0.0854</c:v>
                </c:pt>
                <c:pt idx="1278">
                  <c:v>0.1151</c:v>
                </c:pt>
                <c:pt idx="1279">
                  <c:v>0.0238</c:v>
                </c:pt>
                <c:pt idx="1280">
                  <c:v>0.0331</c:v>
                </c:pt>
                <c:pt idx="1281">
                  <c:v>0.0773</c:v>
                </c:pt>
                <c:pt idx="1282">
                  <c:v>0.1056</c:v>
                </c:pt>
                <c:pt idx="1283">
                  <c:v>0.0186</c:v>
                </c:pt>
                <c:pt idx="1284">
                  <c:v>0.0</c:v>
                </c:pt>
                <c:pt idx="1285">
                  <c:v>0.0128</c:v>
                </c:pt>
                <c:pt idx="1286">
                  <c:v>0.0895</c:v>
                </c:pt>
                <c:pt idx="1287">
                  <c:v>0.0284</c:v>
                </c:pt>
                <c:pt idx="1288">
                  <c:v>0.0605</c:v>
                </c:pt>
                <c:pt idx="1289">
                  <c:v>0.0471</c:v>
                </c:pt>
                <c:pt idx="1290">
                  <c:v>0.0643</c:v>
                </c:pt>
                <c:pt idx="1291">
                  <c:v>0.0529</c:v>
                </c:pt>
                <c:pt idx="1292">
                  <c:v>0.126</c:v>
                </c:pt>
                <c:pt idx="1293">
                  <c:v>0.2288</c:v>
                </c:pt>
                <c:pt idx="1294">
                  <c:v>0.012</c:v>
                </c:pt>
                <c:pt idx="1295">
                  <c:v>0.0957</c:v>
                </c:pt>
                <c:pt idx="1296">
                  <c:v>0.0077</c:v>
                </c:pt>
                <c:pt idx="1297">
                  <c:v>0.1562</c:v>
                </c:pt>
                <c:pt idx="1298">
                  <c:v>0.1323</c:v>
                </c:pt>
                <c:pt idx="1299">
                  <c:v>0.118</c:v>
                </c:pt>
                <c:pt idx="1300">
                  <c:v>0.1464</c:v>
                </c:pt>
                <c:pt idx="1301">
                  <c:v>0.1498</c:v>
                </c:pt>
                <c:pt idx="1302">
                  <c:v>0.0994</c:v>
                </c:pt>
                <c:pt idx="1303">
                  <c:v>0.0752</c:v>
                </c:pt>
                <c:pt idx="1304">
                  <c:v>0.1108</c:v>
                </c:pt>
                <c:pt idx="1305">
                  <c:v>0.0465</c:v>
                </c:pt>
                <c:pt idx="1306">
                  <c:v>0.0594</c:v>
                </c:pt>
                <c:pt idx="1307">
                  <c:v>0.0438</c:v>
                </c:pt>
                <c:pt idx="1308">
                  <c:v>0.0204</c:v>
                </c:pt>
                <c:pt idx="1309">
                  <c:v>0.1173</c:v>
                </c:pt>
                <c:pt idx="1310">
                  <c:v>0.1418</c:v>
                </c:pt>
                <c:pt idx="1311">
                  <c:v>0.1668</c:v>
                </c:pt>
                <c:pt idx="1312">
                  <c:v>0.1886</c:v>
                </c:pt>
                <c:pt idx="1313">
                  <c:v>0.1947</c:v>
                </c:pt>
                <c:pt idx="1314">
                  <c:v>0.0855</c:v>
                </c:pt>
                <c:pt idx="1315">
                  <c:v>0.145</c:v>
                </c:pt>
                <c:pt idx="1316">
                  <c:v>0.2159</c:v>
                </c:pt>
                <c:pt idx="1317">
                  <c:v>0.225</c:v>
                </c:pt>
                <c:pt idx="1318">
                  <c:v>0.2786</c:v>
                </c:pt>
                <c:pt idx="1319">
                  <c:v>0.0351</c:v>
                </c:pt>
                <c:pt idx="1320">
                  <c:v>0.3319</c:v>
                </c:pt>
                <c:pt idx="1321">
                  <c:v>0.1476</c:v>
                </c:pt>
                <c:pt idx="1322">
                  <c:v>0.023</c:v>
                </c:pt>
                <c:pt idx="1323">
                  <c:v>0.084</c:v>
                </c:pt>
                <c:pt idx="1324">
                  <c:v>0.1631</c:v>
                </c:pt>
                <c:pt idx="1325">
                  <c:v>0.1851</c:v>
                </c:pt>
                <c:pt idx="1326">
                  <c:v>0.0461</c:v>
                </c:pt>
                <c:pt idx="1327">
                  <c:v>0.1191</c:v>
                </c:pt>
                <c:pt idx="1328">
                  <c:v>0.0355</c:v>
                </c:pt>
                <c:pt idx="1329">
                  <c:v>0.166</c:v>
                </c:pt>
                <c:pt idx="1330">
                  <c:v>0.0747</c:v>
                </c:pt>
                <c:pt idx="1331">
                  <c:v>0.0795</c:v>
                </c:pt>
                <c:pt idx="1332">
                  <c:v>0.0738</c:v>
                </c:pt>
                <c:pt idx="1333">
                  <c:v>0.0015</c:v>
                </c:pt>
                <c:pt idx="1334">
                  <c:v>0.0661</c:v>
                </c:pt>
                <c:pt idx="1335">
                  <c:v>0.1067</c:v>
                </c:pt>
                <c:pt idx="1336">
                  <c:v>0.0411</c:v>
                </c:pt>
                <c:pt idx="1337">
                  <c:v>0.0864</c:v>
                </c:pt>
                <c:pt idx="1338">
                  <c:v>0.0954</c:v>
                </c:pt>
                <c:pt idx="1339">
                  <c:v>0.1154</c:v>
                </c:pt>
                <c:pt idx="1340">
                  <c:v>0.0885</c:v>
                </c:pt>
                <c:pt idx="1341">
                  <c:v>0.222</c:v>
                </c:pt>
                <c:pt idx="1342">
                  <c:v>0.0779</c:v>
                </c:pt>
                <c:pt idx="1343">
                  <c:v>0.1548</c:v>
                </c:pt>
                <c:pt idx="1344">
                  <c:v>0.1183</c:v>
                </c:pt>
                <c:pt idx="1345">
                  <c:v>0.0407</c:v>
                </c:pt>
                <c:pt idx="1346">
                  <c:v>0.1795</c:v>
                </c:pt>
                <c:pt idx="1347">
                  <c:v>0.0608</c:v>
                </c:pt>
                <c:pt idx="1348">
                  <c:v>0.1645</c:v>
                </c:pt>
                <c:pt idx="1349">
                  <c:v>0.0685</c:v>
                </c:pt>
                <c:pt idx="1350">
                  <c:v>0.108</c:v>
                </c:pt>
                <c:pt idx="1351">
                  <c:v>0.1223</c:v>
                </c:pt>
                <c:pt idx="1352">
                  <c:v>0.009</c:v>
                </c:pt>
                <c:pt idx="1353">
                  <c:v>0.1666</c:v>
                </c:pt>
                <c:pt idx="1354">
                  <c:v>0.0059</c:v>
                </c:pt>
                <c:pt idx="1355">
                  <c:v>0.2338</c:v>
                </c:pt>
                <c:pt idx="1356">
                  <c:v>0.0695</c:v>
                </c:pt>
                <c:pt idx="1357">
                  <c:v>0.1527</c:v>
                </c:pt>
                <c:pt idx="1358">
                  <c:v>0.1093</c:v>
                </c:pt>
                <c:pt idx="1359">
                  <c:v>0.1061</c:v>
                </c:pt>
                <c:pt idx="1360">
                  <c:v>0.0913</c:v>
                </c:pt>
                <c:pt idx="1361">
                  <c:v>0.0995</c:v>
                </c:pt>
                <c:pt idx="1362">
                  <c:v>0.0884</c:v>
                </c:pt>
                <c:pt idx="1363">
                  <c:v>0.1896</c:v>
                </c:pt>
                <c:pt idx="1364">
                  <c:v>0.1082</c:v>
                </c:pt>
                <c:pt idx="1365">
                  <c:v>0.1098</c:v>
                </c:pt>
                <c:pt idx="1366">
                  <c:v>0.0328</c:v>
                </c:pt>
                <c:pt idx="1367">
                  <c:v>0.1937</c:v>
                </c:pt>
                <c:pt idx="1368">
                  <c:v>0.0094</c:v>
                </c:pt>
                <c:pt idx="1369">
                  <c:v>0.0562</c:v>
                </c:pt>
                <c:pt idx="1370">
                  <c:v>0.1276</c:v>
                </c:pt>
                <c:pt idx="1371">
                  <c:v>0.1148</c:v>
                </c:pt>
                <c:pt idx="1372">
                  <c:v>0.1517</c:v>
                </c:pt>
                <c:pt idx="1373">
                  <c:v>0.1521</c:v>
                </c:pt>
                <c:pt idx="1374">
                  <c:v>0.1275</c:v>
                </c:pt>
                <c:pt idx="1375">
                  <c:v>0.0639</c:v>
                </c:pt>
                <c:pt idx="1376">
                  <c:v>0.1071</c:v>
                </c:pt>
                <c:pt idx="1377">
                  <c:v>0.4464</c:v>
                </c:pt>
                <c:pt idx="1378">
                  <c:v>0.0278</c:v>
                </c:pt>
                <c:pt idx="1379">
                  <c:v>0.2281</c:v>
                </c:pt>
                <c:pt idx="1380">
                  <c:v>0.1535</c:v>
                </c:pt>
                <c:pt idx="1381">
                  <c:v>0.0447</c:v>
                </c:pt>
                <c:pt idx="1382">
                  <c:v>0.0483</c:v>
                </c:pt>
                <c:pt idx="1383">
                  <c:v>0.1181</c:v>
                </c:pt>
                <c:pt idx="1384">
                  <c:v>0.1254</c:v>
                </c:pt>
                <c:pt idx="1385">
                  <c:v>0.1819</c:v>
                </c:pt>
                <c:pt idx="1386">
                  <c:v>0.2012</c:v>
                </c:pt>
                <c:pt idx="1387">
                  <c:v>0.0432</c:v>
                </c:pt>
                <c:pt idx="1388">
                  <c:v>0.145</c:v>
                </c:pt>
                <c:pt idx="1389">
                  <c:v>0.1247</c:v>
                </c:pt>
                <c:pt idx="1390">
                  <c:v>0.0357</c:v>
                </c:pt>
                <c:pt idx="1391">
                  <c:v>0.2156</c:v>
                </c:pt>
                <c:pt idx="1392">
                  <c:v>0.0779</c:v>
                </c:pt>
                <c:pt idx="1393">
                  <c:v>0.088</c:v>
                </c:pt>
                <c:pt idx="1394">
                  <c:v>0.1808</c:v>
                </c:pt>
                <c:pt idx="1395">
                  <c:v>0.2565</c:v>
                </c:pt>
                <c:pt idx="1396">
                  <c:v>0.2639</c:v>
                </c:pt>
                <c:pt idx="1397">
                  <c:v>0.0498</c:v>
                </c:pt>
                <c:pt idx="1398">
                  <c:v>0.0701</c:v>
                </c:pt>
                <c:pt idx="1399">
                  <c:v>0.0773</c:v>
                </c:pt>
                <c:pt idx="1400">
                  <c:v>0.1257</c:v>
                </c:pt>
                <c:pt idx="1401">
                  <c:v>0.0558</c:v>
                </c:pt>
                <c:pt idx="1402">
                  <c:v>0.1009</c:v>
                </c:pt>
                <c:pt idx="1403">
                  <c:v>0.1202</c:v>
                </c:pt>
                <c:pt idx="1404" formatCode="0.00">
                  <c:v>0.0173</c:v>
                </c:pt>
                <c:pt idx="1405" formatCode="0.00">
                  <c:v>0.1099</c:v>
                </c:pt>
                <c:pt idx="1406" formatCode="0.00">
                  <c:v>0.1653</c:v>
                </c:pt>
                <c:pt idx="1407" formatCode="0.00">
                  <c:v>0.0283</c:v>
                </c:pt>
                <c:pt idx="1408" formatCode="0.00">
                  <c:v>0.059</c:v>
                </c:pt>
                <c:pt idx="1409" formatCode="0.00">
                  <c:v>0.0608</c:v>
                </c:pt>
                <c:pt idx="1410" formatCode="0.00">
                  <c:v>0.0524</c:v>
                </c:pt>
                <c:pt idx="1411" formatCode="0.00">
                  <c:v>0.0593</c:v>
                </c:pt>
                <c:pt idx="1412" formatCode="0.00">
                  <c:v>0.0563</c:v>
                </c:pt>
                <c:pt idx="1413" formatCode="0.00">
                  <c:v>0.0805</c:v>
                </c:pt>
                <c:pt idx="1414" formatCode="0.00">
                  <c:v>0.0</c:v>
                </c:pt>
                <c:pt idx="1415" formatCode="0.00">
                  <c:v>0.0551</c:v>
                </c:pt>
                <c:pt idx="1416" formatCode="0.00">
                  <c:v>0.1003</c:v>
                </c:pt>
                <c:pt idx="1417" formatCode="0.00">
                  <c:v>0.1236</c:v>
                </c:pt>
                <c:pt idx="1418" formatCode="0.00">
                  <c:v>0.0128</c:v>
                </c:pt>
                <c:pt idx="1419" formatCode="0.00">
                  <c:v>0.1208</c:v>
                </c:pt>
                <c:pt idx="1420" formatCode="0.00">
                  <c:v>0.1334</c:v>
                </c:pt>
                <c:pt idx="1421" formatCode="0.00">
                  <c:v>0.151</c:v>
                </c:pt>
                <c:pt idx="1422" formatCode="0.00">
                  <c:v>0.2043</c:v>
                </c:pt>
                <c:pt idx="1423" formatCode="0.00">
                  <c:v>0.064</c:v>
                </c:pt>
                <c:pt idx="1424" formatCode="0.00">
                  <c:v>0.2969</c:v>
                </c:pt>
                <c:pt idx="1425" formatCode="0.00">
                  <c:v>0.139</c:v>
                </c:pt>
                <c:pt idx="1426" formatCode="0.00">
                  <c:v>0.0244</c:v>
                </c:pt>
                <c:pt idx="1427" formatCode="0.00">
                  <c:v>0.1198</c:v>
                </c:pt>
                <c:pt idx="1428" formatCode="0.00">
                  <c:v>0.0079</c:v>
                </c:pt>
                <c:pt idx="1429" formatCode="0.00">
                  <c:v>0.099</c:v>
                </c:pt>
                <c:pt idx="1430" formatCode="0.00">
                  <c:v>0.0811</c:v>
                </c:pt>
                <c:pt idx="1431" formatCode="0.00">
                  <c:v>0.131</c:v>
                </c:pt>
                <c:pt idx="1432" formatCode="0.00">
                  <c:v>0.0075</c:v>
                </c:pt>
                <c:pt idx="1433" formatCode="0.00">
                  <c:v>0.1715</c:v>
                </c:pt>
                <c:pt idx="1434" formatCode="0.00">
                  <c:v>0.0702</c:v>
                </c:pt>
                <c:pt idx="1435" formatCode="0.00">
                  <c:v>0.257</c:v>
                </c:pt>
                <c:pt idx="1436" formatCode="0.00">
                  <c:v>0.1193</c:v>
                </c:pt>
                <c:pt idx="1437" formatCode="0.00">
                  <c:v>0.0866</c:v>
                </c:pt>
                <c:pt idx="1438" formatCode="0.00">
                  <c:v>0.0704</c:v>
                </c:pt>
                <c:pt idx="1439" formatCode="0.00">
                  <c:v>0.0482</c:v>
                </c:pt>
                <c:pt idx="1440" formatCode="0.00">
                  <c:v>0.0637</c:v>
                </c:pt>
                <c:pt idx="1441" formatCode="0.00">
                  <c:v>0.0274</c:v>
                </c:pt>
                <c:pt idx="1442" formatCode="0.00">
                  <c:v>0.061</c:v>
                </c:pt>
                <c:pt idx="1443" formatCode="0.00">
                  <c:v>0.1083</c:v>
                </c:pt>
                <c:pt idx="1444" formatCode="0.00">
                  <c:v>0.4482</c:v>
                </c:pt>
                <c:pt idx="1445" formatCode="0.00">
                  <c:v>0.1817</c:v>
                </c:pt>
                <c:pt idx="1446" formatCode="0.00">
                  <c:v>0.2503</c:v>
                </c:pt>
                <c:pt idx="1447" formatCode="0.00">
                  <c:v>0.037</c:v>
                </c:pt>
                <c:pt idx="1448" formatCode="0.00">
                  <c:v>0.0143</c:v>
                </c:pt>
                <c:pt idx="1449" formatCode="0.00">
                  <c:v>0.1995</c:v>
                </c:pt>
                <c:pt idx="1450" formatCode="0.00">
                  <c:v>0.2992</c:v>
                </c:pt>
                <c:pt idx="1451" formatCode="0.00">
                  <c:v>0.3738</c:v>
                </c:pt>
                <c:pt idx="1452" formatCode="0.00">
                  <c:v>0.0133</c:v>
                </c:pt>
                <c:pt idx="1453" formatCode="0.00">
                  <c:v>0.0492</c:v>
                </c:pt>
                <c:pt idx="1454" formatCode="0.00">
                  <c:v>0.1754</c:v>
                </c:pt>
              </c:numCache>
            </c:numRef>
          </c:val>
        </c:ser>
        <c:ser>
          <c:idx val="1"/>
          <c:order val="1"/>
          <c:tx>
            <c:strRef>
              <c:f>Sheet1!$C$1</c:f>
              <c:strCache>
                <c:ptCount val="1"/>
                <c:pt idx="0">
                  <c:v>Dry</c:v>
                </c:pt>
              </c:strCache>
            </c:strRef>
          </c:tx>
          <c:spPr>
            <a:solidFill>
              <a:srgbClr val="FF0000"/>
            </a:solidFill>
            <a:ln>
              <a:solidFill>
                <a:srgbClr val="FF0000"/>
              </a:solidFill>
            </a:ln>
            <a:effectLst/>
          </c:spPr>
          <c:invertIfNegative val="0"/>
          <c:cat>
            <c:numRef>
              <c:f>Sheet1!$A$2:$A$1469</c:f>
              <c:numCache>
                <c:formatCode>General</c:formatCode>
                <c:ptCount val="1468"/>
                <c:pt idx="0">
                  <c:v>1895.041666666667</c:v>
                </c:pt>
                <c:pt idx="1">
                  <c:v>1895.125</c:v>
                </c:pt>
                <c:pt idx="2">
                  <c:v>1895.208333333333</c:v>
                </c:pt>
                <c:pt idx="3">
                  <c:v>1895.291666666667</c:v>
                </c:pt>
                <c:pt idx="4">
                  <c:v>1895.375</c:v>
                </c:pt>
                <c:pt idx="5">
                  <c:v>1895.458333333333</c:v>
                </c:pt>
                <c:pt idx="6">
                  <c:v>1895.541666666666</c:v>
                </c:pt>
                <c:pt idx="7">
                  <c:v>1895.625</c:v>
                </c:pt>
                <c:pt idx="8">
                  <c:v>1895.708333333333</c:v>
                </c:pt>
                <c:pt idx="9">
                  <c:v>1895.791666666666</c:v>
                </c:pt>
                <c:pt idx="10">
                  <c:v>1895.874999999999</c:v>
                </c:pt>
                <c:pt idx="11">
                  <c:v>1895.958333333333</c:v>
                </c:pt>
                <c:pt idx="12">
                  <c:v>1896.041666666666</c:v>
                </c:pt>
                <c:pt idx="13">
                  <c:v>1896.124999999999</c:v>
                </c:pt>
                <c:pt idx="14">
                  <c:v>1896.208333333332</c:v>
                </c:pt>
                <c:pt idx="15">
                  <c:v>1896.291666666666</c:v>
                </c:pt>
                <c:pt idx="16">
                  <c:v>1896.374999999999</c:v>
                </c:pt>
                <c:pt idx="17">
                  <c:v>1896.458333333332</c:v>
                </c:pt>
                <c:pt idx="18">
                  <c:v>1896.541666666665</c:v>
                </c:pt>
                <c:pt idx="19">
                  <c:v>1896.624999999999</c:v>
                </c:pt>
                <c:pt idx="20">
                  <c:v>1896.708333333332</c:v>
                </c:pt>
                <c:pt idx="21">
                  <c:v>1896.791666666665</c:v>
                </c:pt>
                <c:pt idx="22">
                  <c:v>1896.874999999998</c:v>
                </c:pt>
                <c:pt idx="23">
                  <c:v>1896.958333333332</c:v>
                </c:pt>
                <c:pt idx="24">
                  <c:v>1897.041666666665</c:v>
                </c:pt>
                <c:pt idx="25">
                  <c:v>1897.124999999998</c:v>
                </c:pt>
                <c:pt idx="26">
                  <c:v>1897.208333333331</c:v>
                </c:pt>
                <c:pt idx="27">
                  <c:v>1897.291666666665</c:v>
                </c:pt>
                <c:pt idx="28">
                  <c:v>1897.374999999998</c:v>
                </c:pt>
                <c:pt idx="29">
                  <c:v>1897.458333333331</c:v>
                </c:pt>
                <c:pt idx="30">
                  <c:v>1897.541666666664</c:v>
                </c:pt>
                <c:pt idx="31">
                  <c:v>1897.624999999998</c:v>
                </c:pt>
                <c:pt idx="32">
                  <c:v>1897.708333333331</c:v>
                </c:pt>
                <c:pt idx="33">
                  <c:v>1897.791666666664</c:v>
                </c:pt>
                <c:pt idx="34">
                  <c:v>1897.874999999997</c:v>
                </c:pt>
                <c:pt idx="35">
                  <c:v>1897.958333333331</c:v>
                </c:pt>
                <c:pt idx="36">
                  <c:v>1898.041666666664</c:v>
                </c:pt>
                <c:pt idx="37">
                  <c:v>1898.124999999997</c:v>
                </c:pt>
                <c:pt idx="38">
                  <c:v>1898.208333333331</c:v>
                </c:pt>
                <c:pt idx="39">
                  <c:v>1898.291666666664</c:v>
                </c:pt>
                <c:pt idx="40">
                  <c:v>1898.374999999997</c:v>
                </c:pt>
                <c:pt idx="41">
                  <c:v>1898.45833333333</c:v>
                </c:pt>
                <c:pt idx="42">
                  <c:v>1898.541666666664</c:v>
                </c:pt>
                <c:pt idx="43">
                  <c:v>1898.624999999997</c:v>
                </c:pt>
                <c:pt idx="44">
                  <c:v>1898.70833333333</c:v>
                </c:pt>
                <c:pt idx="45">
                  <c:v>1898.791666666663</c:v>
                </c:pt>
                <c:pt idx="46">
                  <c:v>1898.874999999997</c:v>
                </c:pt>
                <c:pt idx="47">
                  <c:v>1898.95833333333</c:v>
                </c:pt>
                <c:pt idx="48">
                  <c:v>1899.041666666663</c:v>
                </c:pt>
                <c:pt idx="49">
                  <c:v>1899.124999999996</c:v>
                </c:pt>
                <c:pt idx="50">
                  <c:v>1899.20833333333</c:v>
                </c:pt>
                <c:pt idx="51">
                  <c:v>1899.291666666663</c:v>
                </c:pt>
                <c:pt idx="52">
                  <c:v>1899.374999999996</c:v>
                </c:pt>
                <c:pt idx="53">
                  <c:v>1899.458333333329</c:v>
                </c:pt>
                <c:pt idx="54">
                  <c:v>1899.541666666663</c:v>
                </c:pt>
                <c:pt idx="55">
                  <c:v>1899.624999999996</c:v>
                </c:pt>
                <c:pt idx="56">
                  <c:v>1899.708333333329</c:v>
                </c:pt>
                <c:pt idx="57">
                  <c:v>1899.791666666662</c:v>
                </c:pt>
                <c:pt idx="58">
                  <c:v>1899.874999999996</c:v>
                </c:pt>
                <c:pt idx="59">
                  <c:v>1899.958333333329</c:v>
                </c:pt>
                <c:pt idx="60">
                  <c:v>1900.041666666662</c:v>
                </c:pt>
                <c:pt idx="61">
                  <c:v>1900.124999999995</c:v>
                </c:pt>
                <c:pt idx="62">
                  <c:v>1900.208333333329</c:v>
                </c:pt>
                <c:pt idx="63">
                  <c:v>1900.291666666662</c:v>
                </c:pt>
                <c:pt idx="64">
                  <c:v>1900.374999999995</c:v>
                </c:pt>
                <c:pt idx="65">
                  <c:v>1900.458333333328</c:v>
                </c:pt>
                <c:pt idx="66">
                  <c:v>1900.541666666662</c:v>
                </c:pt>
                <c:pt idx="67">
                  <c:v>1900.624999999995</c:v>
                </c:pt>
                <c:pt idx="68">
                  <c:v>1900.708333333328</c:v>
                </c:pt>
                <c:pt idx="69">
                  <c:v>1900.791666666662</c:v>
                </c:pt>
                <c:pt idx="70">
                  <c:v>1900.874999999995</c:v>
                </c:pt>
                <c:pt idx="71">
                  <c:v>1900.958333333328</c:v>
                </c:pt>
                <c:pt idx="72">
                  <c:v>1901.041666666661</c:v>
                </c:pt>
                <c:pt idx="73">
                  <c:v>1901.124999999995</c:v>
                </c:pt>
                <c:pt idx="74">
                  <c:v>1901.208333333328</c:v>
                </c:pt>
                <c:pt idx="75">
                  <c:v>1901.291666666661</c:v>
                </c:pt>
                <c:pt idx="76">
                  <c:v>1901.374999999994</c:v>
                </c:pt>
                <c:pt idx="77">
                  <c:v>1901.458333333328</c:v>
                </c:pt>
                <c:pt idx="78">
                  <c:v>1901.541666666661</c:v>
                </c:pt>
                <c:pt idx="79">
                  <c:v>1901.624999999994</c:v>
                </c:pt>
                <c:pt idx="80">
                  <c:v>1901.708333333327</c:v>
                </c:pt>
                <c:pt idx="81">
                  <c:v>1901.791666666661</c:v>
                </c:pt>
                <c:pt idx="82">
                  <c:v>1901.874999999994</c:v>
                </c:pt>
                <c:pt idx="83">
                  <c:v>1901.958333333327</c:v>
                </c:pt>
                <c:pt idx="84">
                  <c:v>1902.04166666666</c:v>
                </c:pt>
                <c:pt idx="85">
                  <c:v>1902.124999999994</c:v>
                </c:pt>
                <c:pt idx="86">
                  <c:v>1902.208333333327</c:v>
                </c:pt>
                <c:pt idx="87">
                  <c:v>1902.29166666666</c:v>
                </c:pt>
                <c:pt idx="88">
                  <c:v>1902.374999999993</c:v>
                </c:pt>
                <c:pt idx="89">
                  <c:v>1902.458333333327</c:v>
                </c:pt>
                <c:pt idx="90">
                  <c:v>1902.54166666666</c:v>
                </c:pt>
                <c:pt idx="91">
                  <c:v>1902.624999999993</c:v>
                </c:pt>
                <c:pt idx="92">
                  <c:v>1902.708333333326</c:v>
                </c:pt>
                <c:pt idx="93">
                  <c:v>1902.79166666666</c:v>
                </c:pt>
                <c:pt idx="94">
                  <c:v>1902.874999999993</c:v>
                </c:pt>
                <c:pt idx="95">
                  <c:v>1902.958333333326</c:v>
                </c:pt>
                <c:pt idx="96">
                  <c:v>1903.04166666666</c:v>
                </c:pt>
                <c:pt idx="97">
                  <c:v>1903.124999999993</c:v>
                </c:pt>
                <c:pt idx="98">
                  <c:v>1903.208333333326</c:v>
                </c:pt>
                <c:pt idx="99">
                  <c:v>1903.29166666666</c:v>
                </c:pt>
                <c:pt idx="100">
                  <c:v>1903.374999999992</c:v>
                </c:pt>
                <c:pt idx="101">
                  <c:v>1903.458333333326</c:v>
                </c:pt>
                <c:pt idx="102">
                  <c:v>1903.54166666666</c:v>
                </c:pt>
                <c:pt idx="103">
                  <c:v>1903.624999999992</c:v>
                </c:pt>
                <c:pt idx="104">
                  <c:v>1903.708333333326</c:v>
                </c:pt>
                <c:pt idx="105">
                  <c:v>1903.79166666666</c:v>
                </c:pt>
                <c:pt idx="106">
                  <c:v>1903.874999999992</c:v>
                </c:pt>
                <c:pt idx="107">
                  <c:v>1903.958333333325</c:v>
                </c:pt>
                <c:pt idx="108">
                  <c:v>1904.04166666666</c:v>
                </c:pt>
                <c:pt idx="109">
                  <c:v>1904.124999999992</c:v>
                </c:pt>
                <c:pt idx="110">
                  <c:v>1904.208333333325</c:v>
                </c:pt>
                <c:pt idx="111">
                  <c:v>1904.291666666658</c:v>
                </c:pt>
                <c:pt idx="112">
                  <c:v>1904.374999999992</c:v>
                </c:pt>
                <c:pt idx="113">
                  <c:v>1904.458333333325</c:v>
                </c:pt>
                <c:pt idx="114">
                  <c:v>1904.541666666658</c:v>
                </c:pt>
                <c:pt idx="115">
                  <c:v>1904.624999999991</c:v>
                </c:pt>
                <c:pt idx="116">
                  <c:v>1904.708333333325</c:v>
                </c:pt>
                <c:pt idx="117">
                  <c:v>1904.791666666658</c:v>
                </c:pt>
                <c:pt idx="118">
                  <c:v>1904.874999999991</c:v>
                </c:pt>
                <c:pt idx="119">
                  <c:v>1904.958333333324</c:v>
                </c:pt>
                <c:pt idx="120">
                  <c:v>1905.041666666658</c:v>
                </c:pt>
                <c:pt idx="121">
                  <c:v>1905.124999999991</c:v>
                </c:pt>
                <c:pt idx="122">
                  <c:v>1905.208333333324</c:v>
                </c:pt>
                <c:pt idx="123">
                  <c:v>1905.291666666657</c:v>
                </c:pt>
                <c:pt idx="124">
                  <c:v>1905.374999999991</c:v>
                </c:pt>
                <c:pt idx="125">
                  <c:v>1905.458333333324</c:v>
                </c:pt>
                <c:pt idx="126">
                  <c:v>1905.541666666657</c:v>
                </c:pt>
                <c:pt idx="127">
                  <c:v>1905.62499999999</c:v>
                </c:pt>
                <c:pt idx="128">
                  <c:v>1905.708333333324</c:v>
                </c:pt>
                <c:pt idx="129">
                  <c:v>1905.791666666657</c:v>
                </c:pt>
                <c:pt idx="130">
                  <c:v>1905.87499999999</c:v>
                </c:pt>
                <c:pt idx="131">
                  <c:v>1905.958333333323</c:v>
                </c:pt>
                <c:pt idx="132">
                  <c:v>1906.041666666657</c:v>
                </c:pt>
                <c:pt idx="133">
                  <c:v>1906.12499999999</c:v>
                </c:pt>
                <c:pt idx="134">
                  <c:v>1906.208333333323</c:v>
                </c:pt>
                <c:pt idx="135">
                  <c:v>1906.291666666657</c:v>
                </c:pt>
                <c:pt idx="136">
                  <c:v>1906.37499999999</c:v>
                </c:pt>
                <c:pt idx="137">
                  <c:v>1906.458333333323</c:v>
                </c:pt>
                <c:pt idx="138">
                  <c:v>1906.541666666656</c:v>
                </c:pt>
                <c:pt idx="139">
                  <c:v>1906.62499999999</c:v>
                </c:pt>
                <c:pt idx="140">
                  <c:v>1906.708333333323</c:v>
                </c:pt>
                <c:pt idx="141">
                  <c:v>1906.791666666656</c:v>
                </c:pt>
                <c:pt idx="142">
                  <c:v>1906.874999999989</c:v>
                </c:pt>
                <c:pt idx="143">
                  <c:v>1906.958333333323</c:v>
                </c:pt>
                <c:pt idx="144">
                  <c:v>1907.041666666656</c:v>
                </c:pt>
                <c:pt idx="145">
                  <c:v>1907.124999999989</c:v>
                </c:pt>
                <c:pt idx="146">
                  <c:v>1907.208333333322</c:v>
                </c:pt>
                <c:pt idx="147">
                  <c:v>1907.291666666656</c:v>
                </c:pt>
                <c:pt idx="148">
                  <c:v>1907.374999999989</c:v>
                </c:pt>
                <c:pt idx="149">
                  <c:v>1907.458333333322</c:v>
                </c:pt>
                <c:pt idx="150">
                  <c:v>1907.541666666655</c:v>
                </c:pt>
                <c:pt idx="151">
                  <c:v>1907.624999999989</c:v>
                </c:pt>
                <c:pt idx="152">
                  <c:v>1907.708333333322</c:v>
                </c:pt>
                <c:pt idx="153">
                  <c:v>1907.791666666655</c:v>
                </c:pt>
                <c:pt idx="154">
                  <c:v>1907.874999999988</c:v>
                </c:pt>
                <c:pt idx="155">
                  <c:v>1907.958333333322</c:v>
                </c:pt>
                <c:pt idx="156">
                  <c:v>1908.041666666655</c:v>
                </c:pt>
                <c:pt idx="157">
                  <c:v>1908.124999999988</c:v>
                </c:pt>
                <c:pt idx="158">
                  <c:v>1908.208333333321</c:v>
                </c:pt>
                <c:pt idx="159">
                  <c:v>1908.291666666655</c:v>
                </c:pt>
                <c:pt idx="160">
                  <c:v>1908.374999999988</c:v>
                </c:pt>
                <c:pt idx="161">
                  <c:v>1908.458333333321</c:v>
                </c:pt>
                <c:pt idx="162">
                  <c:v>1908.541666666654</c:v>
                </c:pt>
                <c:pt idx="163">
                  <c:v>1908.624999999988</c:v>
                </c:pt>
                <c:pt idx="164">
                  <c:v>1908.708333333321</c:v>
                </c:pt>
                <c:pt idx="165">
                  <c:v>1908.791666666654</c:v>
                </c:pt>
                <c:pt idx="166">
                  <c:v>1908.874999999987</c:v>
                </c:pt>
                <c:pt idx="167">
                  <c:v>1908.958333333321</c:v>
                </c:pt>
                <c:pt idx="168">
                  <c:v>1909.041666666654</c:v>
                </c:pt>
                <c:pt idx="169">
                  <c:v>1909.124999999987</c:v>
                </c:pt>
                <c:pt idx="170">
                  <c:v>1909.208333333321</c:v>
                </c:pt>
                <c:pt idx="171">
                  <c:v>1909.291666666654</c:v>
                </c:pt>
                <c:pt idx="172">
                  <c:v>1909.374999999987</c:v>
                </c:pt>
                <c:pt idx="173">
                  <c:v>1909.45833333332</c:v>
                </c:pt>
                <c:pt idx="174">
                  <c:v>1909.541666666654</c:v>
                </c:pt>
                <c:pt idx="175">
                  <c:v>1909.624999999987</c:v>
                </c:pt>
                <c:pt idx="176">
                  <c:v>1909.70833333332</c:v>
                </c:pt>
                <c:pt idx="177">
                  <c:v>1909.791666666653</c:v>
                </c:pt>
                <c:pt idx="178">
                  <c:v>1909.874999999987</c:v>
                </c:pt>
                <c:pt idx="179">
                  <c:v>1909.95833333332</c:v>
                </c:pt>
                <c:pt idx="180">
                  <c:v>1910.041666666653</c:v>
                </c:pt>
                <c:pt idx="181">
                  <c:v>1910.124999999986</c:v>
                </c:pt>
                <c:pt idx="182">
                  <c:v>1910.20833333332</c:v>
                </c:pt>
                <c:pt idx="183">
                  <c:v>1910.291666666653</c:v>
                </c:pt>
                <c:pt idx="184">
                  <c:v>1910.374999999986</c:v>
                </c:pt>
                <c:pt idx="185">
                  <c:v>1910.458333333319</c:v>
                </c:pt>
                <c:pt idx="186">
                  <c:v>1910.541666666653</c:v>
                </c:pt>
                <c:pt idx="187">
                  <c:v>1910.624999999986</c:v>
                </c:pt>
                <c:pt idx="188">
                  <c:v>1910.708333333319</c:v>
                </c:pt>
                <c:pt idx="189">
                  <c:v>1910.791666666652</c:v>
                </c:pt>
                <c:pt idx="190">
                  <c:v>1910.874999999986</c:v>
                </c:pt>
                <c:pt idx="191">
                  <c:v>1910.958333333319</c:v>
                </c:pt>
                <c:pt idx="192">
                  <c:v>1911.041666666652</c:v>
                </c:pt>
                <c:pt idx="193">
                  <c:v>1911.124999999985</c:v>
                </c:pt>
                <c:pt idx="194">
                  <c:v>1911.208333333319</c:v>
                </c:pt>
                <c:pt idx="195">
                  <c:v>1911.291666666652</c:v>
                </c:pt>
                <c:pt idx="196">
                  <c:v>1911.374999999985</c:v>
                </c:pt>
                <c:pt idx="197">
                  <c:v>1911.458333333318</c:v>
                </c:pt>
                <c:pt idx="198">
                  <c:v>1911.541666666652</c:v>
                </c:pt>
                <c:pt idx="199">
                  <c:v>1911.624999999985</c:v>
                </c:pt>
                <c:pt idx="200">
                  <c:v>1911.708333333318</c:v>
                </c:pt>
                <c:pt idx="201">
                  <c:v>1911.791666666652</c:v>
                </c:pt>
                <c:pt idx="202">
                  <c:v>1911.874999999985</c:v>
                </c:pt>
                <c:pt idx="203">
                  <c:v>1911.958333333318</c:v>
                </c:pt>
                <c:pt idx="204">
                  <c:v>1912.041666666651</c:v>
                </c:pt>
                <c:pt idx="205">
                  <c:v>1912.124999999985</c:v>
                </c:pt>
                <c:pt idx="206">
                  <c:v>1912.208333333318</c:v>
                </c:pt>
                <c:pt idx="207">
                  <c:v>1912.291666666651</c:v>
                </c:pt>
                <c:pt idx="208">
                  <c:v>1912.374999999984</c:v>
                </c:pt>
                <c:pt idx="209">
                  <c:v>1912.458333333318</c:v>
                </c:pt>
                <c:pt idx="210">
                  <c:v>1912.541666666651</c:v>
                </c:pt>
                <c:pt idx="211">
                  <c:v>1912.624999999984</c:v>
                </c:pt>
                <c:pt idx="212">
                  <c:v>1912.708333333317</c:v>
                </c:pt>
                <c:pt idx="213">
                  <c:v>1912.791666666651</c:v>
                </c:pt>
                <c:pt idx="214">
                  <c:v>1912.874999999984</c:v>
                </c:pt>
                <c:pt idx="215">
                  <c:v>1912.958333333317</c:v>
                </c:pt>
                <c:pt idx="216">
                  <c:v>1913.04166666665</c:v>
                </c:pt>
                <c:pt idx="217">
                  <c:v>1913.124999999984</c:v>
                </c:pt>
                <c:pt idx="218">
                  <c:v>1913.208333333317</c:v>
                </c:pt>
                <c:pt idx="219">
                  <c:v>1913.29166666665</c:v>
                </c:pt>
                <c:pt idx="220">
                  <c:v>1913.374999999983</c:v>
                </c:pt>
                <c:pt idx="221">
                  <c:v>1913.458333333317</c:v>
                </c:pt>
                <c:pt idx="222">
                  <c:v>1913.54166666665</c:v>
                </c:pt>
                <c:pt idx="223">
                  <c:v>1913.624999999983</c:v>
                </c:pt>
                <c:pt idx="224">
                  <c:v>1913.708333333316</c:v>
                </c:pt>
                <c:pt idx="225">
                  <c:v>1913.79166666665</c:v>
                </c:pt>
                <c:pt idx="226">
                  <c:v>1913.874999999983</c:v>
                </c:pt>
                <c:pt idx="227">
                  <c:v>1913.958333333316</c:v>
                </c:pt>
                <c:pt idx="228">
                  <c:v>1914.04166666665</c:v>
                </c:pt>
                <c:pt idx="229">
                  <c:v>1914.124999999983</c:v>
                </c:pt>
                <c:pt idx="230">
                  <c:v>1914.208333333316</c:v>
                </c:pt>
                <c:pt idx="231">
                  <c:v>1914.29166666665</c:v>
                </c:pt>
                <c:pt idx="232">
                  <c:v>1914.374999999982</c:v>
                </c:pt>
                <c:pt idx="233">
                  <c:v>1914.458333333316</c:v>
                </c:pt>
                <c:pt idx="234">
                  <c:v>1914.54166666665</c:v>
                </c:pt>
                <c:pt idx="235">
                  <c:v>1914.624999999982</c:v>
                </c:pt>
                <c:pt idx="236">
                  <c:v>1914.708333333316</c:v>
                </c:pt>
                <c:pt idx="237">
                  <c:v>1914.79166666665</c:v>
                </c:pt>
                <c:pt idx="238">
                  <c:v>1914.874999999982</c:v>
                </c:pt>
                <c:pt idx="239">
                  <c:v>1914.958333333315</c:v>
                </c:pt>
                <c:pt idx="240">
                  <c:v>1915.04166666665</c:v>
                </c:pt>
                <c:pt idx="241">
                  <c:v>1915.124999999982</c:v>
                </c:pt>
                <c:pt idx="242">
                  <c:v>1915.208333333315</c:v>
                </c:pt>
                <c:pt idx="243">
                  <c:v>1915.291666666648</c:v>
                </c:pt>
                <c:pt idx="244">
                  <c:v>1915.374999999982</c:v>
                </c:pt>
                <c:pt idx="245">
                  <c:v>1915.458333333315</c:v>
                </c:pt>
                <c:pt idx="246">
                  <c:v>1915.541666666648</c:v>
                </c:pt>
                <c:pt idx="247">
                  <c:v>1915.624999999981</c:v>
                </c:pt>
                <c:pt idx="248">
                  <c:v>1915.708333333315</c:v>
                </c:pt>
                <c:pt idx="249">
                  <c:v>1915.791666666648</c:v>
                </c:pt>
                <c:pt idx="250">
                  <c:v>1915.874999999981</c:v>
                </c:pt>
                <c:pt idx="251">
                  <c:v>1915.958333333314</c:v>
                </c:pt>
                <c:pt idx="252">
                  <c:v>1916.041666666648</c:v>
                </c:pt>
                <c:pt idx="253">
                  <c:v>1916.124999999981</c:v>
                </c:pt>
                <c:pt idx="254">
                  <c:v>1916.208333333314</c:v>
                </c:pt>
                <c:pt idx="255">
                  <c:v>1916.291666666647</c:v>
                </c:pt>
                <c:pt idx="256">
                  <c:v>1916.374999999981</c:v>
                </c:pt>
                <c:pt idx="257">
                  <c:v>1916.458333333314</c:v>
                </c:pt>
                <c:pt idx="258">
                  <c:v>1916.541666666647</c:v>
                </c:pt>
                <c:pt idx="259">
                  <c:v>1916.62499999998</c:v>
                </c:pt>
                <c:pt idx="260">
                  <c:v>1916.708333333314</c:v>
                </c:pt>
                <c:pt idx="261">
                  <c:v>1916.791666666647</c:v>
                </c:pt>
                <c:pt idx="262">
                  <c:v>1916.87499999998</c:v>
                </c:pt>
                <c:pt idx="263">
                  <c:v>1916.958333333313</c:v>
                </c:pt>
                <c:pt idx="264">
                  <c:v>1917.041666666647</c:v>
                </c:pt>
                <c:pt idx="265">
                  <c:v>1917.12499999998</c:v>
                </c:pt>
                <c:pt idx="266">
                  <c:v>1917.208333333313</c:v>
                </c:pt>
                <c:pt idx="267">
                  <c:v>1917.291666666647</c:v>
                </c:pt>
                <c:pt idx="268">
                  <c:v>1917.37499999998</c:v>
                </c:pt>
                <c:pt idx="269">
                  <c:v>1917.458333333313</c:v>
                </c:pt>
                <c:pt idx="270">
                  <c:v>1917.541666666646</c:v>
                </c:pt>
                <c:pt idx="271">
                  <c:v>1917.62499999998</c:v>
                </c:pt>
                <c:pt idx="272">
                  <c:v>1917.708333333313</c:v>
                </c:pt>
                <c:pt idx="273">
                  <c:v>1917.791666666646</c:v>
                </c:pt>
                <c:pt idx="274">
                  <c:v>1917.874999999979</c:v>
                </c:pt>
                <c:pt idx="275">
                  <c:v>1917.958333333313</c:v>
                </c:pt>
                <c:pt idx="276">
                  <c:v>1918.041666666646</c:v>
                </c:pt>
                <c:pt idx="277">
                  <c:v>1918.124999999979</c:v>
                </c:pt>
                <c:pt idx="278">
                  <c:v>1918.208333333312</c:v>
                </c:pt>
                <c:pt idx="279">
                  <c:v>1918.291666666646</c:v>
                </c:pt>
                <c:pt idx="280">
                  <c:v>1918.374999999979</c:v>
                </c:pt>
                <c:pt idx="281">
                  <c:v>1918.458333333312</c:v>
                </c:pt>
                <c:pt idx="282">
                  <c:v>1918.541666666645</c:v>
                </c:pt>
                <c:pt idx="283">
                  <c:v>1918.624999999979</c:v>
                </c:pt>
                <c:pt idx="284">
                  <c:v>1918.708333333312</c:v>
                </c:pt>
                <c:pt idx="285">
                  <c:v>1918.791666666645</c:v>
                </c:pt>
                <c:pt idx="286">
                  <c:v>1918.874999999978</c:v>
                </c:pt>
                <c:pt idx="287">
                  <c:v>1918.958333333312</c:v>
                </c:pt>
                <c:pt idx="288">
                  <c:v>1919.041666666645</c:v>
                </c:pt>
                <c:pt idx="289">
                  <c:v>1919.124999999978</c:v>
                </c:pt>
                <c:pt idx="290">
                  <c:v>1919.208333333311</c:v>
                </c:pt>
                <c:pt idx="291">
                  <c:v>1919.291666666645</c:v>
                </c:pt>
                <c:pt idx="292">
                  <c:v>1919.374999999978</c:v>
                </c:pt>
                <c:pt idx="293">
                  <c:v>1919.458333333311</c:v>
                </c:pt>
                <c:pt idx="294">
                  <c:v>1919.541666666644</c:v>
                </c:pt>
                <c:pt idx="295">
                  <c:v>1919.624999999978</c:v>
                </c:pt>
                <c:pt idx="296">
                  <c:v>1919.708333333311</c:v>
                </c:pt>
                <c:pt idx="297">
                  <c:v>1919.791666666644</c:v>
                </c:pt>
                <c:pt idx="298">
                  <c:v>1919.874999999977</c:v>
                </c:pt>
                <c:pt idx="299">
                  <c:v>1919.958333333311</c:v>
                </c:pt>
                <c:pt idx="300">
                  <c:v>1920.041666666644</c:v>
                </c:pt>
                <c:pt idx="301">
                  <c:v>1920.124999999977</c:v>
                </c:pt>
                <c:pt idx="302">
                  <c:v>1920.208333333311</c:v>
                </c:pt>
                <c:pt idx="303">
                  <c:v>1920.291666666644</c:v>
                </c:pt>
                <c:pt idx="304">
                  <c:v>1920.374999999977</c:v>
                </c:pt>
                <c:pt idx="305">
                  <c:v>1920.45833333331</c:v>
                </c:pt>
                <c:pt idx="306">
                  <c:v>1920.541666666644</c:v>
                </c:pt>
                <c:pt idx="307">
                  <c:v>1920.624999999977</c:v>
                </c:pt>
                <c:pt idx="308">
                  <c:v>1920.70833333331</c:v>
                </c:pt>
                <c:pt idx="309">
                  <c:v>1920.791666666643</c:v>
                </c:pt>
                <c:pt idx="310">
                  <c:v>1920.874999999977</c:v>
                </c:pt>
                <c:pt idx="311">
                  <c:v>1920.95833333331</c:v>
                </c:pt>
                <c:pt idx="312">
                  <c:v>1921.041666666643</c:v>
                </c:pt>
                <c:pt idx="313">
                  <c:v>1921.124999999976</c:v>
                </c:pt>
                <c:pt idx="314">
                  <c:v>1921.20833333331</c:v>
                </c:pt>
                <c:pt idx="315">
                  <c:v>1921.291666666643</c:v>
                </c:pt>
                <c:pt idx="316">
                  <c:v>1921.374999999976</c:v>
                </c:pt>
                <c:pt idx="317">
                  <c:v>1921.458333333309</c:v>
                </c:pt>
                <c:pt idx="318">
                  <c:v>1921.541666666643</c:v>
                </c:pt>
                <c:pt idx="319">
                  <c:v>1921.624999999976</c:v>
                </c:pt>
                <c:pt idx="320">
                  <c:v>1921.708333333309</c:v>
                </c:pt>
                <c:pt idx="321">
                  <c:v>1921.791666666642</c:v>
                </c:pt>
                <c:pt idx="322">
                  <c:v>1921.874999999976</c:v>
                </c:pt>
                <c:pt idx="323">
                  <c:v>1921.958333333309</c:v>
                </c:pt>
                <c:pt idx="324">
                  <c:v>1922.041666666642</c:v>
                </c:pt>
                <c:pt idx="325">
                  <c:v>1922.124999999975</c:v>
                </c:pt>
                <c:pt idx="326">
                  <c:v>1922.208333333309</c:v>
                </c:pt>
                <c:pt idx="327">
                  <c:v>1922.291666666642</c:v>
                </c:pt>
                <c:pt idx="328">
                  <c:v>1922.374999999975</c:v>
                </c:pt>
                <c:pt idx="329">
                  <c:v>1922.458333333308</c:v>
                </c:pt>
                <c:pt idx="330">
                  <c:v>1922.541666666642</c:v>
                </c:pt>
                <c:pt idx="331">
                  <c:v>1922.624999999975</c:v>
                </c:pt>
                <c:pt idx="332">
                  <c:v>1922.708333333308</c:v>
                </c:pt>
                <c:pt idx="333">
                  <c:v>1922.791666666642</c:v>
                </c:pt>
                <c:pt idx="334">
                  <c:v>1922.874999999975</c:v>
                </c:pt>
                <c:pt idx="335">
                  <c:v>1922.958333333308</c:v>
                </c:pt>
                <c:pt idx="336">
                  <c:v>1923.041666666641</c:v>
                </c:pt>
                <c:pt idx="337">
                  <c:v>1923.124999999975</c:v>
                </c:pt>
                <c:pt idx="338">
                  <c:v>1923.208333333308</c:v>
                </c:pt>
                <c:pt idx="339">
                  <c:v>1923.291666666641</c:v>
                </c:pt>
                <c:pt idx="340">
                  <c:v>1923.374999999974</c:v>
                </c:pt>
                <c:pt idx="341">
                  <c:v>1923.458333333308</c:v>
                </c:pt>
                <c:pt idx="342">
                  <c:v>1923.541666666641</c:v>
                </c:pt>
                <c:pt idx="343">
                  <c:v>1923.624999999974</c:v>
                </c:pt>
                <c:pt idx="344">
                  <c:v>1923.708333333307</c:v>
                </c:pt>
                <c:pt idx="345">
                  <c:v>1923.791666666641</c:v>
                </c:pt>
                <c:pt idx="346">
                  <c:v>1923.874999999974</c:v>
                </c:pt>
                <c:pt idx="347">
                  <c:v>1923.958333333307</c:v>
                </c:pt>
                <c:pt idx="348">
                  <c:v>1924.04166666664</c:v>
                </c:pt>
                <c:pt idx="349">
                  <c:v>1924.124999999974</c:v>
                </c:pt>
                <c:pt idx="350">
                  <c:v>1924.208333333307</c:v>
                </c:pt>
                <c:pt idx="351">
                  <c:v>1924.29166666664</c:v>
                </c:pt>
                <c:pt idx="352">
                  <c:v>1924.374999999973</c:v>
                </c:pt>
                <c:pt idx="353">
                  <c:v>1924.458333333307</c:v>
                </c:pt>
                <c:pt idx="354">
                  <c:v>1924.54166666664</c:v>
                </c:pt>
                <c:pt idx="355">
                  <c:v>1924.624999999973</c:v>
                </c:pt>
                <c:pt idx="356">
                  <c:v>1924.708333333306</c:v>
                </c:pt>
                <c:pt idx="357">
                  <c:v>1924.79166666664</c:v>
                </c:pt>
                <c:pt idx="358">
                  <c:v>1924.874999999973</c:v>
                </c:pt>
                <c:pt idx="359">
                  <c:v>1924.958333333306</c:v>
                </c:pt>
                <c:pt idx="360">
                  <c:v>1925.04166666664</c:v>
                </c:pt>
                <c:pt idx="361">
                  <c:v>1925.124999999973</c:v>
                </c:pt>
                <c:pt idx="362">
                  <c:v>1925.208333333306</c:v>
                </c:pt>
                <c:pt idx="363">
                  <c:v>1925.29166666664</c:v>
                </c:pt>
                <c:pt idx="364">
                  <c:v>1925.374999999972</c:v>
                </c:pt>
                <c:pt idx="365">
                  <c:v>1925.458333333306</c:v>
                </c:pt>
                <c:pt idx="366">
                  <c:v>1925.54166666664</c:v>
                </c:pt>
                <c:pt idx="367">
                  <c:v>1925.624999999972</c:v>
                </c:pt>
                <c:pt idx="368">
                  <c:v>1925.708333333306</c:v>
                </c:pt>
                <c:pt idx="369">
                  <c:v>1925.79166666664</c:v>
                </c:pt>
                <c:pt idx="370">
                  <c:v>1925.874999999972</c:v>
                </c:pt>
                <c:pt idx="371">
                  <c:v>1925.958333333305</c:v>
                </c:pt>
                <c:pt idx="372">
                  <c:v>1926.04166666664</c:v>
                </c:pt>
                <c:pt idx="373">
                  <c:v>1926.124999999972</c:v>
                </c:pt>
                <c:pt idx="374">
                  <c:v>1926.208333333305</c:v>
                </c:pt>
                <c:pt idx="375">
                  <c:v>1926.291666666638</c:v>
                </c:pt>
                <c:pt idx="376">
                  <c:v>1926.374999999972</c:v>
                </c:pt>
                <c:pt idx="377">
                  <c:v>1926.458333333305</c:v>
                </c:pt>
                <c:pt idx="378">
                  <c:v>1926.541666666638</c:v>
                </c:pt>
                <c:pt idx="379">
                  <c:v>1926.624999999971</c:v>
                </c:pt>
                <c:pt idx="380">
                  <c:v>1926.708333333305</c:v>
                </c:pt>
                <c:pt idx="381">
                  <c:v>1926.791666666638</c:v>
                </c:pt>
                <c:pt idx="382">
                  <c:v>1926.874999999971</c:v>
                </c:pt>
                <c:pt idx="383">
                  <c:v>1926.958333333304</c:v>
                </c:pt>
                <c:pt idx="384">
                  <c:v>1927.041666666638</c:v>
                </c:pt>
                <c:pt idx="385">
                  <c:v>1927.124999999971</c:v>
                </c:pt>
                <c:pt idx="386">
                  <c:v>1927.208333333304</c:v>
                </c:pt>
                <c:pt idx="387">
                  <c:v>1927.291666666637</c:v>
                </c:pt>
                <c:pt idx="388">
                  <c:v>1927.374999999971</c:v>
                </c:pt>
                <c:pt idx="389">
                  <c:v>1927.458333333304</c:v>
                </c:pt>
                <c:pt idx="390">
                  <c:v>1927.541666666637</c:v>
                </c:pt>
                <c:pt idx="391">
                  <c:v>1927.62499999997</c:v>
                </c:pt>
                <c:pt idx="392">
                  <c:v>1927.708333333304</c:v>
                </c:pt>
                <c:pt idx="393">
                  <c:v>1927.791666666637</c:v>
                </c:pt>
                <c:pt idx="394">
                  <c:v>1927.87499999997</c:v>
                </c:pt>
                <c:pt idx="395">
                  <c:v>1927.958333333303</c:v>
                </c:pt>
                <c:pt idx="396">
                  <c:v>1928.041666666637</c:v>
                </c:pt>
                <c:pt idx="397">
                  <c:v>1928.12499999997</c:v>
                </c:pt>
                <c:pt idx="398">
                  <c:v>1928.208333333303</c:v>
                </c:pt>
                <c:pt idx="399">
                  <c:v>1928.291666666637</c:v>
                </c:pt>
                <c:pt idx="400">
                  <c:v>1928.37499999997</c:v>
                </c:pt>
                <c:pt idx="401">
                  <c:v>1928.458333333303</c:v>
                </c:pt>
                <c:pt idx="402">
                  <c:v>1928.541666666636</c:v>
                </c:pt>
                <c:pt idx="403">
                  <c:v>1928.62499999997</c:v>
                </c:pt>
                <c:pt idx="404">
                  <c:v>1928.708333333303</c:v>
                </c:pt>
                <c:pt idx="405">
                  <c:v>1928.791666666636</c:v>
                </c:pt>
                <c:pt idx="406">
                  <c:v>1928.874999999969</c:v>
                </c:pt>
                <c:pt idx="407">
                  <c:v>1928.958333333303</c:v>
                </c:pt>
                <c:pt idx="408">
                  <c:v>1929.041666666636</c:v>
                </c:pt>
                <c:pt idx="409">
                  <c:v>1929.124999999969</c:v>
                </c:pt>
                <c:pt idx="410">
                  <c:v>1929.208333333302</c:v>
                </c:pt>
                <c:pt idx="411">
                  <c:v>1929.291666666636</c:v>
                </c:pt>
                <c:pt idx="412">
                  <c:v>1929.374999999969</c:v>
                </c:pt>
                <c:pt idx="413">
                  <c:v>1929.458333333302</c:v>
                </c:pt>
                <c:pt idx="414">
                  <c:v>1929.541666666635</c:v>
                </c:pt>
                <c:pt idx="415">
                  <c:v>1929.624999999969</c:v>
                </c:pt>
                <c:pt idx="416">
                  <c:v>1929.708333333302</c:v>
                </c:pt>
                <c:pt idx="417">
                  <c:v>1929.791666666635</c:v>
                </c:pt>
                <c:pt idx="418">
                  <c:v>1929.874999999968</c:v>
                </c:pt>
                <c:pt idx="419">
                  <c:v>1929.958333333302</c:v>
                </c:pt>
                <c:pt idx="420">
                  <c:v>1930.041666666635</c:v>
                </c:pt>
                <c:pt idx="421">
                  <c:v>1930.124999999968</c:v>
                </c:pt>
                <c:pt idx="422">
                  <c:v>1930.208333333301</c:v>
                </c:pt>
                <c:pt idx="423">
                  <c:v>1930.291666666635</c:v>
                </c:pt>
                <c:pt idx="424">
                  <c:v>1930.374999999968</c:v>
                </c:pt>
                <c:pt idx="425">
                  <c:v>1930.458333333301</c:v>
                </c:pt>
                <c:pt idx="426">
                  <c:v>1930.541666666634</c:v>
                </c:pt>
                <c:pt idx="427">
                  <c:v>1930.624999999968</c:v>
                </c:pt>
                <c:pt idx="428">
                  <c:v>1930.708333333301</c:v>
                </c:pt>
                <c:pt idx="429">
                  <c:v>1930.791666666634</c:v>
                </c:pt>
                <c:pt idx="430">
                  <c:v>1930.874999999967</c:v>
                </c:pt>
                <c:pt idx="431">
                  <c:v>1930.958333333301</c:v>
                </c:pt>
                <c:pt idx="432">
                  <c:v>1931.041666666634</c:v>
                </c:pt>
                <c:pt idx="433">
                  <c:v>1931.124999999967</c:v>
                </c:pt>
                <c:pt idx="434">
                  <c:v>1931.208333333301</c:v>
                </c:pt>
                <c:pt idx="435">
                  <c:v>1931.291666666634</c:v>
                </c:pt>
                <c:pt idx="436">
                  <c:v>1931.374999999967</c:v>
                </c:pt>
                <c:pt idx="437">
                  <c:v>1931.4583333333</c:v>
                </c:pt>
                <c:pt idx="438">
                  <c:v>1931.541666666634</c:v>
                </c:pt>
                <c:pt idx="439">
                  <c:v>1931.624999999967</c:v>
                </c:pt>
                <c:pt idx="440">
                  <c:v>1931.7083333333</c:v>
                </c:pt>
                <c:pt idx="441">
                  <c:v>1931.791666666633</c:v>
                </c:pt>
                <c:pt idx="442">
                  <c:v>1931.874999999967</c:v>
                </c:pt>
                <c:pt idx="443">
                  <c:v>1931.9583333333</c:v>
                </c:pt>
                <c:pt idx="444">
                  <c:v>1932.041666666633</c:v>
                </c:pt>
                <c:pt idx="445">
                  <c:v>1932.124999999966</c:v>
                </c:pt>
                <c:pt idx="446">
                  <c:v>1932.2083333333</c:v>
                </c:pt>
                <c:pt idx="447">
                  <c:v>1932.291666666633</c:v>
                </c:pt>
                <c:pt idx="448">
                  <c:v>1932.374999999966</c:v>
                </c:pt>
                <c:pt idx="449">
                  <c:v>1932.4583333333</c:v>
                </c:pt>
                <c:pt idx="450">
                  <c:v>1932.541666666633</c:v>
                </c:pt>
                <c:pt idx="451">
                  <c:v>1932.624999999966</c:v>
                </c:pt>
                <c:pt idx="452">
                  <c:v>1932.7083333333</c:v>
                </c:pt>
                <c:pt idx="453">
                  <c:v>1932.791666666632</c:v>
                </c:pt>
                <c:pt idx="454">
                  <c:v>1932.874999999966</c:v>
                </c:pt>
                <c:pt idx="455">
                  <c:v>1932.9583333333</c:v>
                </c:pt>
                <c:pt idx="456">
                  <c:v>1933.041666666632</c:v>
                </c:pt>
                <c:pt idx="457">
                  <c:v>1933.124999999965</c:v>
                </c:pt>
                <c:pt idx="458">
                  <c:v>1933.2083333333</c:v>
                </c:pt>
                <c:pt idx="459">
                  <c:v>1933.291666666632</c:v>
                </c:pt>
                <c:pt idx="460">
                  <c:v>1933.374999999965</c:v>
                </c:pt>
                <c:pt idx="461">
                  <c:v>1933.458333333298</c:v>
                </c:pt>
                <c:pt idx="462">
                  <c:v>1933.541666666632</c:v>
                </c:pt>
                <c:pt idx="463">
                  <c:v>1933.624999999965</c:v>
                </c:pt>
                <c:pt idx="464">
                  <c:v>1933.708333333298</c:v>
                </c:pt>
                <c:pt idx="465">
                  <c:v>1933.791666666631</c:v>
                </c:pt>
                <c:pt idx="466">
                  <c:v>1933.874999999965</c:v>
                </c:pt>
                <c:pt idx="467">
                  <c:v>1933.958333333298</c:v>
                </c:pt>
                <c:pt idx="468">
                  <c:v>1934.041666666631</c:v>
                </c:pt>
                <c:pt idx="469">
                  <c:v>1934.124999999965</c:v>
                </c:pt>
                <c:pt idx="470">
                  <c:v>1934.208333333298</c:v>
                </c:pt>
                <c:pt idx="471">
                  <c:v>1934.291666666631</c:v>
                </c:pt>
                <c:pt idx="472">
                  <c:v>1934.374999999964</c:v>
                </c:pt>
                <c:pt idx="473">
                  <c:v>1934.458333333298</c:v>
                </c:pt>
                <c:pt idx="474">
                  <c:v>1934.541666666631</c:v>
                </c:pt>
                <c:pt idx="475">
                  <c:v>1934.624999999964</c:v>
                </c:pt>
                <c:pt idx="476">
                  <c:v>1934.708333333297</c:v>
                </c:pt>
                <c:pt idx="477">
                  <c:v>1934.791666666631</c:v>
                </c:pt>
                <c:pt idx="478">
                  <c:v>1934.874999999964</c:v>
                </c:pt>
                <c:pt idx="479">
                  <c:v>1934.958333333297</c:v>
                </c:pt>
                <c:pt idx="480">
                  <c:v>1935.04166666663</c:v>
                </c:pt>
                <c:pt idx="481">
                  <c:v>1935.124999999964</c:v>
                </c:pt>
                <c:pt idx="482">
                  <c:v>1935.208333333297</c:v>
                </c:pt>
                <c:pt idx="483">
                  <c:v>1935.29166666663</c:v>
                </c:pt>
                <c:pt idx="484">
                  <c:v>1935.374999999963</c:v>
                </c:pt>
                <c:pt idx="485">
                  <c:v>1935.458333333297</c:v>
                </c:pt>
                <c:pt idx="486">
                  <c:v>1935.54166666663</c:v>
                </c:pt>
                <c:pt idx="487">
                  <c:v>1935.624999999963</c:v>
                </c:pt>
                <c:pt idx="488">
                  <c:v>1935.708333333296</c:v>
                </c:pt>
                <c:pt idx="489">
                  <c:v>1935.79166666663</c:v>
                </c:pt>
                <c:pt idx="490">
                  <c:v>1935.874999999963</c:v>
                </c:pt>
                <c:pt idx="491">
                  <c:v>1935.958333333296</c:v>
                </c:pt>
                <c:pt idx="492">
                  <c:v>1936.04166666663</c:v>
                </c:pt>
                <c:pt idx="493">
                  <c:v>1936.124999999963</c:v>
                </c:pt>
                <c:pt idx="494">
                  <c:v>1936.208333333296</c:v>
                </c:pt>
                <c:pt idx="495">
                  <c:v>1936.29166666663</c:v>
                </c:pt>
                <c:pt idx="496">
                  <c:v>1936.374999999962</c:v>
                </c:pt>
                <c:pt idx="497">
                  <c:v>1936.458333333296</c:v>
                </c:pt>
                <c:pt idx="498">
                  <c:v>1936.54166666663</c:v>
                </c:pt>
                <c:pt idx="499">
                  <c:v>1936.624999999962</c:v>
                </c:pt>
                <c:pt idx="500">
                  <c:v>1936.708333333296</c:v>
                </c:pt>
                <c:pt idx="501">
                  <c:v>1936.79166666663</c:v>
                </c:pt>
                <c:pt idx="502">
                  <c:v>1936.874999999962</c:v>
                </c:pt>
                <c:pt idx="503">
                  <c:v>1936.958333333295</c:v>
                </c:pt>
                <c:pt idx="504">
                  <c:v>1937.04166666663</c:v>
                </c:pt>
                <c:pt idx="505">
                  <c:v>1937.124999999962</c:v>
                </c:pt>
                <c:pt idx="506">
                  <c:v>1937.208333333295</c:v>
                </c:pt>
                <c:pt idx="507">
                  <c:v>1937.291666666628</c:v>
                </c:pt>
                <c:pt idx="508">
                  <c:v>1937.374999999962</c:v>
                </c:pt>
                <c:pt idx="509">
                  <c:v>1937.458333333295</c:v>
                </c:pt>
                <c:pt idx="510">
                  <c:v>1937.541666666628</c:v>
                </c:pt>
                <c:pt idx="511">
                  <c:v>1937.624999999961</c:v>
                </c:pt>
                <c:pt idx="512">
                  <c:v>1937.708333333295</c:v>
                </c:pt>
                <c:pt idx="513">
                  <c:v>1937.791666666628</c:v>
                </c:pt>
                <c:pt idx="514">
                  <c:v>1937.874999999961</c:v>
                </c:pt>
                <c:pt idx="515">
                  <c:v>1937.958333333294</c:v>
                </c:pt>
                <c:pt idx="516">
                  <c:v>1938.041666666628</c:v>
                </c:pt>
                <c:pt idx="517">
                  <c:v>1938.124999999961</c:v>
                </c:pt>
                <c:pt idx="518">
                  <c:v>1938.208333333294</c:v>
                </c:pt>
                <c:pt idx="519">
                  <c:v>1938.291666666627</c:v>
                </c:pt>
                <c:pt idx="520">
                  <c:v>1938.374999999961</c:v>
                </c:pt>
                <c:pt idx="521">
                  <c:v>1938.458333333294</c:v>
                </c:pt>
                <c:pt idx="522">
                  <c:v>1938.541666666627</c:v>
                </c:pt>
                <c:pt idx="523">
                  <c:v>1938.62499999996</c:v>
                </c:pt>
                <c:pt idx="524">
                  <c:v>1938.708333333294</c:v>
                </c:pt>
                <c:pt idx="525">
                  <c:v>1938.791666666627</c:v>
                </c:pt>
                <c:pt idx="526">
                  <c:v>1938.87499999996</c:v>
                </c:pt>
                <c:pt idx="527">
                  <c:v>1938.958333333293</c:v>
                </c:pt>
                <c:pt idx="528">
                  <c:v>1939.041666666627</c:v>
                </c:pt>
                <c:pt idx="529">
                  <c:v>1939.12499999996</c:v>
                </c:pt>
                <c:pt idx="530">
                  <c:v>1939.208333333293</c:v>
                </c:pt>
                <c:pt idx="531">
                  <c:v>1939.291666666626</c:v>
                </c:pt>
                <c:pt idx="532">
                  <c:v>1939.37499999996</c:v>
                </c:pt>
                <c:pt idx="533">
                  <c:v>1939.458333333293</c:v>
                </c:pt>
                <c:pt idx="534">
                  <c:v>1939.541666666626</c:v>
                </c:pt>
                <c:pt idx="535">
                  <c:v>1939.62499999996</c:v>
                </c:pt>
                <c:pt idx="536">
                  <c:v>1939.708333333293</c:v>
                </c:pt>
                <c:pt idx="537">
                  <c:v>1939.791666666626</c:v>
                </c:pt>
                <c:pt idx="538">
                  <c:v>1939.874999999959</c:v>
                </c:pt>
                <c:pt idx="539">
                  <c:v>1939.958333333293</c:v>
                </c:pt>
                <c:pt idx="540">
                  <c:v>1940.041666666626</c:v>
                </c:pt>
                <c:pt idx="541">
                  <c:v>1940.124999999959</c:v>
                </c:pt>
                <c:pt idx="542">
                  <c:v>1940.208333333292</c:v>
                </c:pt>
                <c:pt idx="543">
                  <c:v>1940.291666666626</c:v>
                </c:pt>
                <c:pt idx="544">
                  <c:v>1940.374999999959</c:v>
                </c:pt>
                <c:pt idx="545">
                  <c:v>1940.458333333292</c:v>
                </c:pt>
                <c:pt idx="546">
                  <c:v>1940.541666666625</c:v>
                </c:pt>
                <c:pt idx="547">
                  <c:v>1940.624999999959</c:v>
                </c:pt>
                <c:pt idx="548">
                  <c:v>1940.708333333292</c:v>
                </c:pt>
                <c:pt idx="549">
                  <c:v>1940.791666666625</c:v>
                </c:pt>
                <c:pt idx="550">
                  <c:v>1940.874999999958</c:v>
                </c:pt>
                <c:pt idx="551">
                  <c:v>1940.958333333292</c:v>
                </c:pt>
                <c:pt idx="552">
                  <c:v>1941.041666666625</c:v>
                </c:pt>
                <c:pt idx="553">
                  <c:v>1941.124999999958</c:v>
                </c:pt>
                <c:pt idx="554">
                  <c:v>1941.208333333291</c:v>
                </c:pt>
                <c:pt idx="555">
                  <c:v>1941.291666666625</c:v>
                </c:pt>
                <c:pt idx="556">
                  <c:v>1941.374999999958</c:v>
                </c:pt>
                <c:pt idx="557">
                  <c:v>1941.458333333291</c:v>
                </c:pt>
                <c:pt idx="558">
                  <c:v>1941.541666666624</c:v>
                </c:pt>
                <c:pt idx="559">
                  <c:v>1941.624999999958</c:v>
                </c:pt>
                <c:pt idx="560">
                  <c:v>1941.708333333291</c:v>
                </c:pt>
                <c:pt idx="561">
                  <c:v>1941.791666666624</c:v>
                </c:pt>
                <c:pt idx="562">
                  <c:v>1941.874999999957</c:v>
                </c:pt>
                <c:pt idx="563">
                  <c:v>1941.958333333291</c:v>
                </c:pt>
                <c:pt idx="564">
                  <c:v>1942.041666666624</c:v>
                </c:pt>
                <c:pt idx="565">
                  <c:v>1942.124999999957</c:v>
                </c:pt>
                <c:pt idx="566">
                  <c:v>1942.208333333291</c:v>
                </c:pt>
                <c:pt idx="567">
                  <c:v>1942.291666666624</c:v>
                </c:pt>
                <c:pt idx="568">
                  <c:v>1942.374999999957</c:v>
                </c:pt>
                <c:pt idx="569">
                  <c:v>1942.45833333329</c:v>
                </c:pt>
                <c:pt idx="570">
                  <c:v>1942.541666666624</c:v>
                </c:pt>
                <c:pt idx="571">
                  <c:v>1942.624999999957</c:v>
                </c:pt>
                <c:pt idx="572">
                  <c:v>1942.70833333329</c:v>
                </c:pt>
                <c:pt idx="573">
                  <c:v>1942.791666666623</c:v>
                </c:pt>
                <c:pt idx="574">
                  <c:v>1942.874999999957</c:v>
                </c:pt>
                <c:pt idx="575">
                  <c:v>1942.95833333329</c:v>
                </c:pt>
                <c:pt idx="576">
                  <c:v>1943.041666666623</c:v>
                </c:pt>
                <c:pt idx="577">
                  <c:v>1943.124999999956</c:v>
                </c:pt>
                <c:pt idx="578">
                  <c:v>1943.20833333329</c:v>
                </c:pt>
                <c:pt idx="579">
                  <c:v>1943.291666666623</c:v>
                </c:pt>
                <c:pt idx="580">
                  <c:v>1943.374999999956</c:v>
                </c:pt>
                <c:pt idx="581">
                  <c:v>1943.45833333329</c:v>
                </c:pt>
                <c:pt idx="582">
                  <c:v>1943.541666666623</c:v>
                </c:pt>
                <c:pt idx="583">
                  <c:v>1943.624999999956</c:v>
                </c:pt>
                <c:pt idx="584">
                  <c:v>1943.70833333329</c:v>
                </c:pt>
                <c:pt idx="585">
                  <c:v>1943.791666666622</c:v>
                </c:pt>
                <c:pt idx="586">
                  <c:v>1943.874999999956</c:v>
                </c:pt>
                <c:pt idx="587">
                  <c:v>1943.95833333329</c:v>
                </c:pt>
                <c:pt idx="588">
                  <c:v>1944.041666666622</c:v>
                </c:pt>
                <c:pt idx="589">
                  <c:v>1944.124999999955</c:v>
                </c:pt>
                <c:pt idx="590">
                  <c:v>1944.20833333329</c:v>
                </c:pt>
                <c:pt idx="591">
                  <c:v>1944.291666666622</c:v>
                </c:pt>
                <c:pt idx="592">
                  <c:v>1944.374999999955</c:v>
                </c:pt>
                <c:pt idx="593">
                  <c:v>1944.458333333288</c:v>
                </c:pt>
                <c:pt idx="594">
                  <c:v>1944.541666666622</c:v>
                </c:pt>
                <c:pt idx="595">
                  <c:v>1944.624999999955</c:v>
                </c:pt>
                <c:pt idx="596">
                  <c:v>1944.708333333288</c:v>
                </c:pt>
                <c:pt idx="597">
                  <c:v>1944.791666666621</c:v>
                </c:pt>
                <c:pt idx="598">
                  <c:v>1944.874999999955</c:v>
                </c:pt>
                <c:pt idx="599">
                  <c:v>1944.958333333288</c:v>
                </c:pt>
                <c:pt idx="600">
                  <c:v>1945.041666666621</c:v>
                </c:pt>
                <c:pt idx="601">
                  <c:v>1945.124999999955</c:v>
                </c:pt>
                <c:pt idx="602">
                  <c:v>1945.208333333288</c:v>
                </c:pt>
                <c:pt idx="603">
                  <c:v>1945.291666666621</c:v>
                </c:pt>
                <c:pt idx="604">
                  <c:v>1945.374999999954</c:v>
                </c:pt>
                <c:pt idx="605">
                  <c:v>1945.458333333288</c:v>
                </c:pt>
                <c:pt idx="606">
                  <c:v>1945.541666666621</c:v>
                </c:pt>
                <c:pt idx="607">
                  <c:v>1945.624999999954</c:v>
                </c:pt>
                <c:pt idx="608">
                  <c:v>1945.708333333287</c:v>
                </c:pt>
                <c:pt idx="609">
                  <c:v>1945.791666666621</c:v>
                </c:pt>
                <c:pt idx="610">
                  <c:v>1945.874999999954</c:v>
                </c:pt>
                <c:pt idx="611">
                  <c:v>1945.958333333287</c:v>
                </c:pt>
                <c:pt idx="612">
                  <c:v>1946.04166666662</c:v>
                </c:pt>
                <c:pt idx="613">
                  <c:v>1946.124999999954</c:v>
                </c:pt>
                <c:pt idx="614">
                  <c:v>1946.208333333287</c:v>
                </c:pt>
                <c:pt idx="615">
                  <c:v>1946.29166666662</c:v>
                </c:pt>
                <c:pt idx="616">
                  <c:v>1946.374999999953</c:v>
                </c:pt>
                <c:pt idx="617">
                  <c:v>1946.458333333287</c:v>
                </c:pt>
                <c:pt idx="618">
                  <c:v>1946.54166666662</c:v>
                </c:pt>
                <c:pt idx="619">
                  <c:v>1946.624999999953</c:v>
                </c:pt>
                <c:pt idx="620">
                  <c:v>1946.708333333286</c:v>
                </c:pt>
                <c:pt idx="621">
                  <c:v>1946.79166666662</c:v>
                </c:pt>
                <c:pt idx="622">
                  <c:v>1946.874999999953</c:v>
                </c:pt>
                <c:pt idx="623">
                  <c:v>1946.958333333286</c:v>
                </c:pt>
                <c:pt idx="624">
                  <c:v>1947.04166666662</c:v>
                </c:pt>
                <c:pt idx="625">
                  <c:v>1947.124999999953</c:v>
                </c:pt>
                <c:pt idx="626">
                  <c:v>1947.208333333286</c:v>
                </c:pt>
                <c:pt idx="627">
                  <c:v>1947.29166666662</c:v>
                </c:pt>
                <c:pt idx="628">
                  <c:v>1947.374999999952</c:v>
                </c:pt>
                <c:pt idx="629">
                  <c:v>1947.458333333286</c:v>
                </c:pt>
                <c:pt idx="630">
                  <c:v>1947.54166666662</c:v>
                </c:pt>
                <c:pt idx="631">
                  <c:v>1947.624999999952</c:v>
                </c:pt>
                <c:pt idx="632">
                  <c:v>1947.708333333286</c:v>
                </c:pt>
                <c:pt idx="633">
                  <c:v>1947.79166666662</c:v>
                </c:pt>
                <c:pt idx="634">
                  <c:v>1947.874999999952</c:v>
                </c:pt>
                <c:pt idx="635">
                  <c:v>1947.958333333285</c:v>
                </c:pt>
                <c:pt idx="636">
                  <c:v>1948.04166666662</c:v>
                </c:pt>
                <c:pt idx="637">
                  <c:v>1948.124999999952</c:v>
                </c:pt>
                <c:pt idx="638">
                  <c:v>1948.208333333285</c:v>
                </c:pt>
                <c:pt idx="639">
                  <c:v>1948.291666666618</c:v>
                </c:pt>
                <c:pt idx="640">
                  <c:v>1948.374999999952</c:v>
                </c:pt>
                <c:pt idx="641">
                  <c:v>1948.458333333285</c:v>
                </c:pt>
                <c:pt idx="642">
                  <c:v>1948.541666666618</c:v>
                </c:pt>
                <c:pt idx="643">
                  <c:v>1948.624999999951</c:v>
                </c:pt>
                <c:pt idx="644">
                  <c:v>1948.708333333285</c:v>
                </c:pt>
                <c:pt idx="645">
                  <c:v>1948.791666666618</c:v>
                </c:pt>
                <c:pt idx="646">
                  <c:v>1948.874999999951</c:v>
                </c:pt>
                <c:pt idx="647">
                  <c:v>1948.958333333284</c:v>
                </c:pt>
                <c:pt idx="648">
                  <c:v>1949.041666666618</c:v>
                </c:pt>
                <c:pt idx="649">
                  <c:v>1949.124999999951</c:v>
                </c:pt>
                <c:pt idx="650">
                  <c:v>1949.208333333284</c:v>
                </c:pt>
                <c:pt idx="651">
                  <c:v>1949.291666666617</c:v>
                </c:pt>
                <c:pt idx="652">
                  <c:v>1949.374999999951</c:v>
                </c:pt>
                <c:pt idx="653">
                  <c:v>1949.458333333284</c:v>
                </c:pt>
                <c:pt idx="654">
                  <c:v>1949.541666666617</c:v>
                </c:pt>
                <c:pt idx="655">
                  <c:v>1949.62499999995</c:v>
                </c:pt>
                <c:pt idx="656">
                  <c:v>1949.708333333284</c:v>
                </c:pt>
                <c:pt idx="657">
                  <c:v>1949.791666666617</c:v>
                </c:pt>
                <c:pt idx="658">
                  <c:v>1949.87499999995</c:v>
                </c:pt>
                <c:pt idx="659">
                  <c:v>1949.958333333283</c:v>
                </c:pt>
                <c:pt idx="660">
                  <c:v>1950.041666666617</c:v>
                </c:pt>
                <c:pt idx="661">
                  <c:v>1950.12499999995</c:v>
                </c:pt>
                <c:pt idx="662">
                  <c:v>1950.208333333283</c:v>
                </c:pt>
                <c:pt idx="663">
                  <c:v>1950.291666666616</c:v>
                </c:pt>
                <c:pt idx="664">
                  <c:v>1950.37499999995</c:v>
                </c:pt>
                <c:pt idx="665">
                  <c:v>1950.458333333283</c:v>
                </c:pt>
                <c:pt idx="666">
                  <c:v>1950.541666666616</c:v>
                </c:pt>
                <c:pt idx="667">
                  <c:v>1950.62499999995</c:v>
                </c:pt>
                <c:pt idx="668">
                  <c:v>1950.708333333283</c:v>
                </c:pt>
                <c:pt idx="669">
                  <c:v>1950.791666666616</c:v>
                </c:pt>
                <c:pt idx="670">
                  <c:v>1950.874999999949</c:v>
                </c:pt>
                <c:pt idx="671">
                  <c:v>1950.958333333283</c:v>
                </c:pt>
                <c:pt idx="672">
                  <c:v>1951.041666666616</c:v>
                </c:pt>
                <c:pt idx="673">
                  <c:v>1951.124999999949</c:v>
                </c:pt>
                <c:pt idx="674">
                  <c:v>1951.208333333282</c:v>
                </c:pt>
                <c:pt idx="675">
                  <c:v>1951.291666666616</c:v>
                </c:pt>
                <c:pt idx="676">
                  <c:v>1951.374999999949</c:v>
                </c:pt>
                <c:pt idx="677">
                  <c:v>1951.458333333282</c:v>
                </c:pt>
                <c:pt idx="678">
                  <c:v>1951.541666666615</c:v>
                </c:pt>
                <c:pt idx="679">
                  <c:v>1951.624999999949</c:v>
                </c:pt>
                <c:pt idx="680">
                  <c:v>1951.708333333282</c:v>
                </c:pt>
                <c:pt idx="681">
                  <c:v>1951.791666666615</c:v>
                </c:pt>
                <c:pt idx="682">
                  <c:v>1951.874999999948</c:v>
                </c:pt>
                <c:pt idx="683">
                  <c:v>1951.958333333282</c:v>
                </c:pt>
                <c:pt idx="684">
                  <c:v>1952.041666666615</c:v>
                </c:pt>
                <c:pt idx="685">
                  <c:v>1952.124999999948</c:v>
                </c:pt>
                <c:pt idx="686">
                  <c:v>1952.208333333281</c:v>
                </c:pt>
                <c:pt idx="687">
                  <c:v>1952.291666666615</c:v>
                </c:pt>
                <c:pt idx="688">
                  <c:v>1952.374999999948</c:v>
                </c:pt>
                <c:pt idx="689">
                  <c:v>1952.458333333281</c:v>
                </c:pt>
                <c:pt idx="690">
                  <c:v>1952.541666666614</c:v>
                </c:pt>
                <c:pt idx="691">
                  <c:v>1952.624999999948</c:v>
                </c:pt>
                <c:pt idx="692">
                  <c:v>1952.708333333281</c:v>
                </c:pt>
                <c:pt idx="693">
                  <c:v>1952.791666666614</c:v>
                </c:pt>
                <c:pt idx="694">
                  <c:v>1952.874999999947</c:v>
                </c:pt>
                <c:pt idx="695">
                  <c:v>1952.958333333281</c:v>
                </c:pt>
                <c:pt idx="696">
                  <c:v>1953.041666666614</c:v>
                </c:pt>
                <c:pt idx="697">
                  <c:v>1953.124999999947</c:v>
                </c:pt>
                <c:pt idx="698">
                  <c:v>1953.208333333281</c:v>
                </c:pt>
                <c:pt idx="699">
                  <c:v>1953.291666666614</c:v>
                </c:pt>
                <c:pt idx="700">
                  <c:v>1953.374999999947</c:v>
                </c:pt>
                <c:pt idx="701">
                  <c:v>1953.45833333328</c:v>
                </c:pt>
                <c:pt idx="702">
                  <c:v>1953.541666666614</c:v>
                </c:pt>
                <c:pt idx="703">
                  <c:v>1953.624999999947</c:v>
                </c:pt>
                <c:pt idx="704">
                  <c:v>1953.70833333328</c:v>
                </c:pt>
                <c:pt idx="705">
                  <c:v>1953.791666666613</c:v>
                </c:pt>
                <c:pt idx="706">
                  <c:v>1953.874999999947</c:v>
                </c:pt>
                <c:pt idx="707">
                  <c:v>1953.95833333328</c:v>
                </c:pt>
                <c:pt idx="708">
                  <c:v>1954.041666666613</c:v>
                </c:pt>
                <c:pt idx="709">
                  <c:v>1954.124999999946</c:v>
                </c:pt>
                <c:pt idx="710">
                  <c:v>1954.20833333328</c:v>
                </c:pt>
                <c:pt idx="711">
                  <c:v>1954.291666666613</c:v>
                </c:pt>
                <c:pt idx="712">
                  <c:v>1954.374999999946</c:v>
                </c:pt>
                <c:pt idx="713">
                  <c:v>1954.45833333328</c:v>
                </c:pt>
                <c:pt idx="714">
                  <c:v>1954.541666666613</c:v>
                </c:pt>
                <c:pt idx="715">
                  <c:v>1954.624999999946</c:v>
                </c:pt>
                <c:pt idx="716">
                  <c:v>1954.70833333328</c:v>
                </c:pt>
                <c:pt idx="717">
                  <c:v>1954.791666666612</c:v>
                </c:pt>
                <c:pt idx="718">
                  <c:v>1954.874999999946</c:v>
                </c:pt>
                <c:pt idx="719">
                  <c:v>1954.95833333328</c:v>
                </c:pt>
                <c:pt idx="720">
                  <c:v>1955.041666666612</c:v>
                </c:pt>
                <c:pt idx="721">
                  <c:v>1955.124999999945</c:v>
                </c:pt>
                <c:pt idx="722">
                  <c:v>1955.20833333328</c:v>
                </c:pt>
                <c:pt idx="723">
                  <c:v>1955.291666666612</c:v>
                </c:pt>
                <c:pt idx="724">
                  <c:v>1955.374999999945</c:v>
                </c:pt>
                <c:pt idx="725">
                  <c:v>1955.458333333278</c:v>
                </c:pt>
                <c:pt idx="726">
                  <c:v>1955.541666666612</c:v>
                </c:pt>
                <c:pt idx="727">
                  <c:v>1955.624999999945</c:v>
                </c:pt>
                <c:pt idx="728">
                  <c:v>1955.708333333278</c:v>
                </c:pt>
                <c:pt idx="729">
                  <c:v>1955.791666666611</c:v>
                </c:pt>
                <c:pt idx="730">
                  <c:v>1955.874999999945</c:v>
                </c:pt>
                <c:pt idx="731">
                  <c:v>1955.958333333278</c:v>
                </c:pt>
                <c:pt idx="732">
                  <c:v>1956.041666666611</c:v>
                </c:pt>
                <c:pt idx="733">
                  <c:v>1956.124999999945</c:v>
                </c:pt>
                <c:pt idx="734">
                  <c:v>1956.208333333278</c:v>
                </c:pt>
                <c:pt idx="735">
                  <c:v>1956.291666666611</c:v>
                </c:pt>
                <c:pt idx="736">
                  <c:v>1956.374999999944</c:v>
                </c:pt>
                <c:pt idx="737">
                  <c:v>1956.458333333278</c:v>
                </c:pt>
                <c:pt idx="738">
                  <c:v>1956.541666666611</c:v>
                </c:pt>
                <c:pt idx="739">
                  <c:v>1956.624999999944</c:v>
                </c:pt>
                <c:pt idx="740">
                  <c:v>1956.708333333277</c:v>
                </c:pt>
                <c:pt idx="741">
                  <c:v>1956.791666666611</c:v>
                </c:pt>
                <c:pt idx="742">
                  <c:v>1956.874999999944</c:v>
                </c:pt>
                <c:pt idx="743">
                  <c:v>1956.958333333277</c:v>
                </c:pt>
                <c:pt idx="744">
                  <c:v>1957.04166666661</c:v>
                </c:pt>
                <c:pt idx="745">
                  <c:v>1957.124999999944</c:v>
                </c:pt>
                <c:pt idx="746">
                  <c:v>1957.208333333277</c:v>
                </c:pt>
                <c:pt idx="747">
                  <c:v>1957.29166666661</c:v>
                </c:pt>
                <c:pt idx="748">
                  <c:v>1957.374999999943</c:v>
                </c:pt>
                <c:pt idx="749">
                  <c:v>1957.458333333277</c:v>
                </c:pt>
                <c:pt idx="750">
                  <c:v>1957.54166666661</c:v>
                </c:pt>
                <c:pt idx="751">
                  <c:v>1957.624999999943</c:v>
                </c:pt>
                <c:pt idx="752">
                  <c:v>1957.708333333276</c:v>
                </c:pt>
                <c:pt idx="753">
                  <c:v>1957.79166666661</c:v>
                </c:pt>
                <c:pt idx="754">
                  <c:v>1957.874999999943</c:v>
                </c:pt>
                <c:pt idx="755">
                  <c:v>1957.958333333276</c:v>
                </c:pt>
                <c:pt idx="756">
                  <c:v>1958.04166666661</c:v>
                </c:pt>
                <c:pt idx="757">
                  <c:v>1958.124999999943</c:v>
                </c:pt>
                <c:pt idx="758">
                  <c:v>1958.208333333276</c:v>
                </c:pt>
                <c:pt idx="759">
                  <c:v>1958.29166666661</c:v>
                </c:pt>
                <c:pt idx="760">
                  <c:v>1958.374999999942</c:v>
                </c:pt>
                <c:pt idx="761">
                  <c:v>1958.458333333276</c:v>
                </c:pt>
                <c:pt idx="762">
                  <c:v>1958.54166666661</c:v>
                </c:pt>
                <c:pt idx="763">
                  <c:v>1958.624999999942</c:v>
                </c:pt>
                <c:pt idx="764">
                  <c:v>1958.708333333276</c:v>
                </c:pt>
                <c:pt idx="765">
                  <c:v>1958.79166666661</c:v>
                </c:pt>
                <c:pt idx="766">
                  <c:v>1958.874999999942</c:v>
                </c:pt>
                <c:pt idx="767">
                  <c:v>1958.958333333275</c:v>
                </c:pt>
                <c:pt idx="768">
                  <c:v>1959.04166666661</c:v>
                </c:pt>
                <c:pt idx="769">
                  <c:v>1959.124999999942</c:v>
                </c:pt>
                <c:pt idx="770">
                  <c:v>1959.208333333275</c:v>
                </c:pt>
                <c:pt idx="771">
                  <c:v>1959.291666666608</c:v>
                </c:pt>
                <c:pt idx="772">
                  <c:v>1959.374999999942</c:v>
                </c:pt>
                <c:pt idx="773">
                  <c:v>1959.458333333275</c:v>
                </c:pt>
                <c:pt idx="774">
                  <c:v>1959.541666666608</c:v>
                </c:pt>
                <c:pt idx="775">
                  <c:v>1959.624999999941</c:v>
                </c:pt>
                <c:pt idx="776">
                  <c:v>1959.708333333275</c:v>
                </c:pt>
                <c:pt idx="777">
                  <c:v>1959.791666666608</c:v>
                </c:pt>
                <c:pt idx="778">
                  <c:v>1959.874999999941</c:v>
                </c:pt>
                <c:pt idx="779">
                  <c:v>1959.958333333274</c:v>
                </c:pt>
                <c:pt idx="780">
                  <c:v>1960.041666666608</c:v>
                </c:pt>
                <c:pt idx="781">
                  <c:v>1960.124999999941</c:v>
                </c:pt>
                <c:pt idx="782">
                  <c:v>1960.208333333274</c:v>
                </c:pt>
                <c:pt idx="783">
                  <c:v>1960.291666666607</c:v>
                </c:pt>
                <c:pt idx="784">
                  <c:v>1960.374999999941</c:v>
                </c:pt>
                <c:pt idx="785">
                  <c:v>1960.458333333274</c:v>
                </c:pt>
                <c:pt idx="786">
                  <c:v>1960.541666666607</c:v>
                </c:pt>
                <c:pt idx="787">
                  <c:v>1960.62499999994</c:v>
                </c:pt>
                <c:pt idx="788">
                  <c:v>1960.708333333274</c:v>
                </c:pt>
                <c:pt idx="789">
                  <c:v>1960.791666666607</c:v>
                </c:pt>
                <c:pt idx="790">
                  <c:v>1960.87499999994</c:v>
                </c:pt>
                <c:pt idx="791">
                  <c:v>1960.958333333273</c:v>
                </c:pt>
                <c:pt idx="792">
                  <c:v>1961.041666666607</c:v>
                </c:pt>
                <c:pt idx="793">
                  <c:v>1961.12499999994</c:v>
                </c:pt>
                <c:pt idx="794">
                  <c:v>1961.208333333273</c:v>
                </c:pt>
                <c:pt idx="795">
                  <c:v>1961.291666666606</c:v>
                </c:pt>
                <c:pt idx="796">
                  <c:v>1961.37499999994</c:v>
                </c:pt>
                <c:pt idx="797">
                  <c:v>1961.458333333273</c:v>
                </c:pt>
                <c:pt idx="798">
                  <c:v>1961.541666666606</c:v>
                </c:pt>
                <c:pt idx="799">
                  <c:v>1961.62499999994</c:v>
                </c:pt>
                <c:pt idx="800">
                  <c:v>1961.708333333273</c:v>
                </c:pt>
                <c:pt idx="801">
                  <c:v>1961.791666666606</c:v>
                </c:pt>
                <c:pt idx="802">
                  <c:v>1961.874999999939</c:v>
                </c:pt>
                <c:pt idx="803">
                  <c:v>1961.958333333273</c:v>
                </c:pt>
                <c:pt idx="804">
                  <c:v>1962.041666666606</c:v>
                </c:pt>
                <c:pt idx="805">
                  <c:v>1962.124999999939</c:v>
                </c:pt>
                <c:pt idx="806">
                  <c:v>1962.208333333272</c:v>
                </c:pt>
                <c:pt idx="807">
                  <c:v>1962.291666666606</c:v>
                </c:pt>
                <c:pt idx="808">
                  <c:v>1962.374999999939</c:v>
                </c:pt>
                <c:pt idx="809">
                  <c:v>1962.458333333272</c:v>
                </c:pt>
                <c:pt idx="810">
                  <c:v>1962.541666666605</c:v>
                </c:pt>
                <c:pt idx="811">
                  <c:v>1962.624999999939</c:v>
                </c:pt>
                <c:pt idx="812">
                  <c:v>1962.708333333272</c:v>
                </c:pt>
                <c:pt idx="813">
                  <c:v>1962.791666666605</c:v>
                </c:pt>
                <c:pt idx="814">
                  <c:v>1962.874999999938</c:v>
                </c:pt>
                <c:pt idx="815">
                  <c:v>1962.958333333272</c:v>
                </c:pt>
                <c:pt idx="816">
                  <c:v>1963.041666666605</c:v>
                </c:pt>
                <c:pt idx="817">
                  <c:v>1963.124999999938</c:v>
                </c:pt>
                <c:pt idx="818">
                  <c:v>1963.208333333271</c:v>
                </c:pt>
                <c:pt idx="819">
                  <c:v>1963.291666666605</c:v>
                </c:pt>
                <c:pt idx="820">
                  <c:v>1963.374999999938</c:v>
                </c:pt>
                <c:pt idx="821">
                  <c:v>1963.458333333271</c:v>
                </c:pt>
                <c:pt idx="822">
                  <c:v>1963.541666666604</c:v>
                </c:pt>
                <c:pt idx="823">
                  <c:v>1963.624999999938</c:v>
                </c:pt>
                <c:pt idx="824">
                  <c:v>1963.708333333271</c:v>
                </c:pt>
                <c:pt idx="825">
                  <c:v>1963.791666666604</c:v>
                </c:pt>
                <c:pt idx="826">
                  <c:v>1963.874999999937</c:v>
                </c:pt>
                <c:pt idx="827">
                  <c:v>1963.958333333271</c:v>
                </c:pt>
                <c:pt idx="828">
                  <c:v>1964.041666666604</c:v>
                </c:pt>
                <c:pt idx="829">
                  <c:v>1964.124999999937</c:v>
                </c:pt>
                <c:pt idx="830">
                  <c:v>1964.208333333271</c:v>
                </c:pt>
                <c:pt idx="831">
                  <c:v>1964.291666666604</c:v>
                </c:pt>
                <c:pt idx="832">
                  <c:v>1964.374999999937</c:v>
                </c:pt>
                <c:pt idx="833">
                  <c:v>1964.45833333327</c:v>
                </c:pt>
                <c:pt idx="834">
                  <c:v>1964.541666666604</c:v>
                </c:pt>
                <c:pt idx="835">
                  <c:v>1964.624999999937</c:v>
                </c:pt>
                <c:pt idx="836">
                  <c:v>1964.70833333327</c:v>
                </c:pt>
                <c:pt idx="837">
                  <c:v>1964.791666666603</c:v>
                </c:pt>
                <c:pt idx="838">
                  <c:v>1964.874999999937</c:v>
                </c:pt>
                <c:pt idx="839">
                  <c:v>1964.95833333327</c:v>
                </c:pt>
                <c:pt idx="840">
                  <c:v>1965.041666666603</c:v>
                </c:pt>
                <c:pt idx="841">
                  <c:v>1965.124999999936</c:v>
                </c:pt>
                <c:pt idx="842">
                  <c:v>1965.20833333327</c:v>
                </c:pt>
                <c:pt idx="843">
                  <c:v>1965.291666666603</c:v>
                </c:pt>
                <c:pt idx="844">
                  <c:v>1965.374999999936</c:v>
                </c:pt>
                <c:pt idx="845">
                  <c:v>1965.45833333327</c:v>
                </c:pt>
                <c:pt idx="846">
                  <c:v>1965.541666666603</c:v>
                </c:pt>
                <c:pt idx="847">
                  <c:v>1965.624999999936</c:v>
                </c:pt>
                <c:pt idx="848">
                  <c:v>1965.70833333327</c:v>
                </c:pt>
                <c:pt idx="849">
                  <c:v>1965.791666666602</c:v>
                </c:pt>
                <c:pt idx="850">
                  <c:v>1965.874999999936</c:v>
                </c:pt>
                <c:pt idx="851">
                  <c:v>1965.95833333327</c:v>
                </c:pt>
                <c:pt idx="852">
                  <c:v>1966.041666666602</c:v>
                </c:pt>
                <c:pt idx="853">
                  <c:v>1966.124999999935</c:v>
                </c:pt>
                <c:pt idx="854">
                  <c:v>1966.20833333327</c:v>
                </c:pt>
                <c:pt idx="855">
                  <c:v>1966.291666666602</c:v>
                </c:pt>
                <c:pt idx="856">
                  <c:v>1966.374999999935</c:v>
                </c:pt>
                <c:pt idx="857">
                  <c:v>1966.458333333268</c:v>
                </c:pt>
                <c:pt idx="858">
                  <c:v>1966.541666666602</c:v>
                </c:pt>
                <c:pt idx="859">
                  <c:v>1966.624999999935</c:v>
                </c:pt>
                <c:pt idx="860">
                  <c:v>1966.708333333268</c:v>
                </c:pt>
                <c:pt idx="861">
                  <c:v>1966.791666666601</c:v>
                </c:pt>
                <c:pt idx="862">
                  <c:v>1966.874999999935</c:v>
                </c:pt>
                <c:pt idx="863">
                  <c:v>1966.958333333268</c:v>
                </c:pt>
                <c:pt idx="864">
                  <c:v>1967.041666666601</c:v>
                </c:pt>
                <c:pt idx="865">
                  <c:v>1967.124999999935</c:v>
                </c:pt>
                <c:pt idx="866">
                  <c:v>1967.208333333268</c:v>
                </c:pt>
                <c:pt idx="867">
                  <c:v>1967.291666666601</c:v>
                </c:pt>
                <c:pt idx="868">
                  <c:v>1967.374999999934</c:v>
                </c:pt>
                <c:pt idx="869">
                  <c:v>1967.458333333268</c:v>
                </c:pt>
                <c:pt idx="870">
                  <c:v>1967.541666666601</c:v>
                </c:pt>
                <c:pt idx="871">
                  <c:v>1967.624999999934</c:v>
                </c:pt>
                <c:pt idx="872">
                  <c:v>1967.708333333267</c:v>
                </c:pt>
                <c:pt idx="873">
                  <c:v>1967.791666666601</c:v>
                </c:pt>
                <c:pt idx="874">
                  <c:v>1967.874999999934</c:v>
                </c:pt>
                <c:pt idx="875">
                  <c:v>1967.958333333267</c:v>
                </c:pt>
                <c:pt idx="876">
                  <c:v>1968.0416666666</c:v>
                </c:pt>
                <c:pt idx="877">
                  <c:v>1968.124999999934</c:v>
                </c:pt>
                <c:pt idx="878">
                  <c:v>1968.208333333267</c:v>
                </c:pt>
                <c:pt idx="879">
                  <c:v>1968.2916666666</c:v>
                </c:pt>
                <c:pt idx="880">
                  <c:v>1968.374999999933</c:v>
                </c:pt>
                <c:pt idx="881">
                  <c:v>1968.458333333267</c:v>
                </c:pt>
                <c:pt idx="882">
                  <c:v>1968.5416666666</c:v>
                </c:pt>
                <c:pt idx="883">
                  <c:v>1968.624999999933</c:v>
                </c:pt>
                <c:pt idx="884">
                  <c:v>1968.708333333266</c:v>
                </c:pt>
                <c:pt idx="885">
                  <c:v>1968.7916666666</c:v>
                </c:pt>
                <c:pt idx="886">
                  <c:v>1968.874999999933</c:v>
                </c:pt>
                <c:pt idx="887">
                  <c:v>1968.958333333266</c:v>
                </c:pt>
                <c:pt idx="888">
                  <c:v>1969.0416666666</c:v>
                </c:pt>
                <c:pt idx="889">
                  <c:v>1969.124999999933</c:v>
                </c:pt>
                <c:pt idx="890">
                  <c:v>1969.208333333266</c:v>
                </c:pt>
                <c:pt idx="891">
                  <c:v>1969.2916666666</c:v>
                </c:pt>
                <c:pt idx="892">
                  <c:v>1969.374999999932</c:v>
                </c:pt>
                <c:pt idx="893">
                  <c:v>1969.458333333266</c:v>
                </c:pt>
                <c:pt idx="894">
                  <c:v>1969.5416666666</c:v>
                </c:pt>
                <c:pt idx="895">
                  <c:v>1969.624999999932</c:v>
                </c:pt>
                <c:pt idx="896">
                  <c:v>1969.708333333266</c:v>
                </c:pt>
                <c:pt idx="897">
                  <c:v>1969.7916666666</c:v>
                </c:pt>
                <c:pt idx="898">
                  <c:v>1969.874999999932</c:v>
                </c:pt>
                <c:pt idx="899">
                  <c:v>1969.958333333265</c:v>
                </c:pt>
                <c:pt idx="900">
                  <c:v>1970.0416666666</c:v>
                </c:pt>
                <c:pt idx="901">
                  <c:v>1970.124999999932</c:v>
                </c:pt>
                <c:pt idx="902">
                  <c:v>1970.208333333265</c:v>
                </c:pt>
                <c:pt idx="903">
                  <c:v>1970.291666666598</c:v>
                </c:pt>
                <c:pt idx="904">
                  <c:v>1970.374999999932</c:v>
                </c:pt>
                <c:pt idx="905">
                  <c:v>1970.458333333265</c:v>
                </c:pt>
                <c:pt idx="906">
                  <c:v>1970.541666666598</c:v>
                </c:pt>
                <c:pt idx="907">
                  <c:v>1970.624999999931</c:v>
                </c:pt>
                <c:pt idx="908">
                  <c:v>1970.708333333265</c:v>
                </c:pt>
                <c:pt idx="909">
                  <c:v>1970.791666666598</c:v>
                </c:pt>
                <c:pt idx="910">
                  <c:v>1970.874999999931</c:v>
                </c:pt>
                <c:pt idx="911">
                  <c:v>1970.958333333264</c:v>
                </c:pt>
                <c:pt idx="912">
                  <c:v>1971.041666666598</c:v>
                </c:pt>
                <c:pt idx="913">
                  <c:v>1971.124999999931</c:v>
                </c:pt>
                <c:pt idx="914">
                  <c:v>1971.208333333264</c:v>
                </c:pt>
                <c:pt idx="915">
                  <c:v>1971.291666666597</c:v>
                </c:pt>
                <c:pt idx="916">
                  <c:v>1971.374999999931</c:v>
                </c:pt>
                <c:pt idx="917">
                  <c:v>1971.458333333264</c:v>
                </c:pt>
                <c:pt idx="918">
                  <c:v>1971.541666666597</c:v>
                </c:pt>
                <c:pt idx="919">
                  <c:v>1971.62499999993</c:v>
                </c:pt>
                <c:pt idx="920">
                  <c:v>1971.708333333264</c:v>
                </c:pt>
                <c:pt idx="921">
                  <c:v>1971.791666666597</c:v>
                </c:pt>
                <c:pt idx="922">
                  <c:v>1971.87499999993</c:v>
                </c:pt>
                <c:pt idx="923">
                  <c:v>1971.958333333263</c:v>
                </c:pt>
                <c:pt idx="924">
                  <c:v>1972.041666666597</c:v>
                </c:pt>
                <c:pt idx="925">
                  <c:v>1972.12499999993</c:v>
                </c:pt>
                <c:pt idx="926">
                  <c:v>1972.208333333263</c:v>
                </c:pt>
                <c:pt idx="927">
                  <c:v>1972.291666666596</c:v>
                </c:pt>
                <c:pt idx="928">
                  <c:v>1972.37499999993</c:v>
                </c:pt>
                <c:pt idx="929">
                  <c:v>1972.458333333263</c:v>
                </c:pt>
                <c:pt idx="930">
                  <c:v>1972.541666666596</c:v>
                </c:pt>
                <c:pt idx="931">
                  <c:v>1972.62499999993</c:v>
                </c:pt>
                <c:pt idx="932">
                  <c:v>1972.708333333263</c:v>
                </c:pt>
                <c:pt idx="933">
                  <c:v>1972.791666666596</c:v>
                </c:pt>
                <c:pt idx="934">
                  <c:v>1972.874999999929</c:v>
                </c:pt>
                <c:pt idx="935">
                  <c:v>1972.958333333263</c:v>
                </c:pt>
                <c:pt idx="936">
                  <c:v>1973.041666666596</c:v>
                </c:pt>
                <c:pt idx="937">
                  <c:v>1973.124999999929</c:v>
                </c:pt>
                <c:pt idx="938">
                  <c:v>1973.208333333262</c:v>
                </c:pt>
                <c:pt idx="939">
                  <c:v>1973.291666666596</c:v>
                </c:pt>
                <c:pt idx="940">
                  <c:v>1973.374999999929</c:v>
                </c:pt>
                <c:pt idx="941">
                  <c:v>1973.458333333262</c:v>
                </c:pt>
                <c:pt idx="942">
                  <c:v>1973.541666666595</c:v>
                </c:pt>
                <c:pt idx="943">
                  <c:v>1973.624999999929</c:v>
                </c:pt>
                <c:pt idx="944">
                  <c:v>1973.708333333262</c:v>
                </c:pt>
                <c:pt idx="945">
                  <c:v>1973.791666666595</c:v>
                </c:pt>
                <c:pt idx="946">
                  <c:v>1973.874999999928</c:v>
                </c:pt>
                <c:pt idx="947">
                  <c:v>1973.958333333262</c:v>
                </c:pt>
                <c:pt idx="948">
                  <c:v>1974.041666666595</c:v>
                </c:pt>
                <c:pt idx="949">
                  <c:v>1974.124999999928</c:v>
                </c:pt>
                <c:pt idx="950">
                  <c:v>1974.208333333261</c:v>
                </c:pt>
                <c:pt idx="951">
                  <c:v>1974.291666666595</c:v>
                </c:pt>
                <c:pt idx="952">
                  <c:v>1974.374999999928</c:v>
                </c:pt>
                <c:pt idx="953">
                  <c:v>1974.458333333261</c:v>
                </c:pt>
                <c:pt idx="954">
                  <c:v>1974.541666666594</c:v>
                </c:pt>
                <c:pt idx="955">
                  <c:v>1974.624999999928</c:v>
                </c:pt>
                <c:pt idx="956">
                  <c:v>1974.708333333261</c:v>
                </c:pt>
                <c:pt idx="957">
                  <c:v>1974.791666666594</c:v>
                </c:pt>
                <c:pt idx="958">
                  <c:v>1974.874999999927</c:v>
                </c:pt>
                <c:pt idx="959">
                  <c:v>1974.958333333261</c:v>
                </c:pt>
                <c:pt idx="960">
                  <c:v>1975.041666666594</c:v>
                </c:pt>
                <c:pt idx="961">
                  <c:v>1975.124999999927</c:v>
                </c:pt>
                <c:pt idx="962">
                  <c:v>1975.20833333326</c:v>
                </c:pt>
                <c:pt idx="963">
                  <c:v>1975.291666666594</c:v>
                </c:pt>
                <c:pt idx="964">
                  <c:v>1975.374999999927</c:v>
                </c:pt>
                <c:pt idx="965">
                  <c:v>1975.45833333326</c:v>
                </c:pt>
                <c:pt idx="966">
                  <c:v>1975.541666666594</c:v>
                </c:pt>
                <c:pt idx="967">
                  <c:v>1975.624999999927</c:v>
                </c:pt>
                <c:pt idx="968">
                  <c:v>1975.70833333326</c:v>
                </c:pt>
                <c:pt idx="969">
                  <c:v>1975.791666666593</c:v>
                </c:pt>
                <c:pt idx="970">
                  <c:v>1975.874999999927</c:v>
                </c:pt>
                <c:pt idx="971">
                  <c:v>1975.95833333326</c:v>
                </c:pt>
                <c:pt idx="972">
                  <c:v>1976.041666666593</c:v>
                </c:pt>
                <c:pt idx="973">
                  <c:v>1976.124999999926</c:v>
                </c:pt>
                <c:pt idx="974">
                  <c:v>1976.20833333326</c:v>
                </c:pt>
                <c:pt idx="975">
                  <c:v>1976.291666666593</c:v>
                </c:pt>
                <c:pt idx="976">
                  <c:v>1976.374999999926</c:v>
                </c:pt>
                <c:pt idx="977">
                  <c:v>1976.45833333326</c:v>
                </c:pt>
                <c:pt idx="978">
                  <c:v>1976.541666666593</c:v>
                </c:pt>
                <c:pt idx="979">
                  <c:v>1976.624999999926</c:v>
                </c:pt>
                <c:pt idx="980">
                  <c:v>1976.70833333326</c:v>
                </c:pt>
                <c:pt idx="981">
                  <c:v>1976.791666666592</c:v>
                </c:pt>
                <c:pt idx="982">
                  <c:v>1976.874999999926</c:v>
                </c:pt>
                <c:pt idx="983">
                  <c:v>1976.95833333326</c:v>
                </c:pt>
                <c:pt idx="984">
                  <c:v>1977.041666666592</c:v>
                </c:pt>
                <c:pt idx="985">
                  <c:v>1977.124999999925</c:v>
                </c:pt>
                <c:pt idx="986">
                  <c:v>1977.20833333326</c:v>
                </c:pt>
                <c:pt idx="987">
                  <c:v>1977.291666666592</c:v>
                </c:pt>
                <c:pt idx="988">
                  <c:v>1977.374999999925</c:v>
                </c:pt>
                <c:pt idx="989">
                  <c:v>1977.458333333258</c:v>
                </c:pt>
                <c:pt idx="990">
                  <c:v>1977.541666666592</c:v>
                </c:pt>
                <c:pt idx="991">
                  <c:v>1977.624999999925</c:v>
                </c:pt>
                <c:pt idx="992">
                  <c:v>1977.708333333258</c:v>
                </c:pt>
                <c:pt idx="993">
                  <c:v>1977.791666666591</c:v>
                </c:pt>
                <c:pt idx="994">
                  <c:v>1977.874999999925</c:v>
                </c:pt>
                <c:pt idx="995">
                  <c:v>1977.958333333258</c:v>
                </c:pt>
                <c:pt idx="996">
                  <c:v>1978.041666666591</c:v>
                </c:pt>
                <c:pt idx="997">
                  <c:v>1978.124999999925</c:v>
                </c:pt>
                <c:pt idx="998">
                  <c:v>1978.208333333258</c:v>
                </c:pt>
                <c:pt idx="999">
                  <c:v>1978.291666666591</c:v>
                </c:pt>
                <c:pt idx="1000">
                  <c:v>1978.374999999924</c:v>
                </c:pt>
                <c:pt idx="1001">
                  <c:v>1978.458333333258</c:v>
                </c:pt>
                <c:pt idx="1002">
                  <c:v>1978.541666666591</c:v>
                </c:pt>
                <c:pt idx="1003">
                  <c:v>1978.624999999924</c:v>
                </c:pt>
                <c:pt idx="1004">
                  <c:v>1978.708333333257</c:v>
                </c:pt>
                <c:pt idx="1005">
                  <c:v>1978.791666666591</c:v>
                </c:pt>
                <c:pt idx="1006">
                  <c:v>1978.874999999924</c:v>
                </c:pt>
                <c:pt idx="1007">
                  <c:v>1978.958333333257</c:v>
                </c:pt>
                <c:pt idx="1008">
                  <c:v>1979.04166666659</c:v>
                </c:pt>
                <c:pt idx="1009">
                  <c:v>1979.124999999924</c:v>
                </c:pt>
                <c:pt idx="1010">
                  <c:v>1979.208333333257</c:v>
                </c:pt>
                <c:pt idx="1011">
                  <c:v>1979.29166666659</c:v>
                </c:pt>
                <c:pt idx="1012">
                  <c:v>1979.374999999923</c:v>
                </c:pt>
                <c:pt idx="1013">
                  <c:v>1979.458333333257</c:v>
                </c:pt>
                <c:pt idx="1014">
                  <c:v>1979.54166666659</c:v>
                </c:pt>
                <c:pt idx="1015">
                  <c:v>1979.624999999923</c:v>
                </c:pt>
                <c:pt idx="1016">
                  <c:v>1979.708333333256</c:v>
                </c:pt>
                <c:pt idx="1017">
                  <c:v>1979.79166666659</c:v>
                </c:pt>
                <c:pt idx="1018">
                  <c:v>1979.874999999923</c:v>
                </c:pt>
                <c:pt idx="1019">
                  <c:v>1979.958333333256</c:v>
                </c:pt>
                <c:pt idx="1020">
                  <c:v>1980.04166666659</c:v>
                </c:pt>
                <c:pt idx="1021">
                  <c:v>1980.124999999923</c:v>
                </c:pt>
                <c:pt idx="1022">
                  <c:v>1980.208333333256</c:v>
                </c:pt>
                <c:pt idx="1023">
                  <c:v>1980.29166666659</c:v>
                </c:pt>
                <c:pt idx="1024">
                  <c:v>1980.374999999922</c:v>
                </c:pt>
                <c:pt idx="1025">
                  <c:v>1980.458333333256</c:v>
                </c:pt>
                <c:pt idx="1026">
                  <c:v>1980.54166666659</c:v>
                </c:pt>
                <c:pt idx="1027">
                  <c:v>1980.624999999922</c:v>
                </c:pt>
                <c:pt idx="1028">
                  <c:v>1980.708333333255</c:v>
                </c:pt>
                <c:pt idx="1029">
                  <c:v>1980.79166666659</c:v>
                </c:pt>
                <c:pt idx="1030">
                  <c:v>1980.874999999922</c:v>
                </c:pt>
                <c:pt idx="1031">
                  <c:v>1980.958333333255</c:v>
                </c:pt>
                <c:pt idx="1032">
                  <c:v>1981.04166666659</c:v>
                </c:pt>
                <c:pt idx="1033">
                  <c:v>1981.124999999922</c:v>
                </c:pt>
                <c:pt idx="1034">
                  <c:v>1981.208333333255</c:v>
                </c:pt>
                <c:pt idx="1035">
                  <c:v>1981.291666666588</c:v>
                </c:pt>
                <c:pt idx="1036">
                  <c:v>1981.374999999922</c:v>
                </c:pt>
                <c:pt idx="1037">
                  <c:v>1981.458333333255</c:v>
                </c:pt>
                <c:pt idx="1038">
                  <c:v>1981.541666666588</c:v>
                </c:pt>
                <c:pt idx="1039">
                  <c:v>1981.624999999921</c:v>
                </c:pt>
                <c:pt idx="1040">
                  <c:v>1981.708333333255</c:v>
                </c:pt>
                <c:pt idx="1041">
                  <c:v>1981.791666666588</c:v>
                </c:pt>
                <c:pt idx="1042">
                  <c:v>1981.874999999921</c:v>
                </c:pt>
                <c:pt idx="1043">
                  <c:v>1981.958333333254</c:v>
                </c:pt>
                <c:pt idx="1044">
                  <c:v>1982.041666666588</c:v>
                </c:pt>
                <c:pt idx="1045">
                  <c:v>1982.124999999921</c:v>
                </c:pt>
                <c:pt idx="1046">
                  <c:v>1982.208333333254</c:v>
                </c:pt>
                <c:pt idx="1047">
                  <c:v>1982.291666666587</c:v>
                </c:pt>
                <c:pt idx="1048">
                  <c:v>1982.374999999921</c:v>
                </c:pt>
                <c:pt idx="1049">
                  <c:v>1982.458333333254</c:v>
                </c:pt>
                <c:pt idx="1050">
                  <c:v>1982.541666666587</c:v>
                </c:pt>
                <c:pt idx="1051">
                  <c:v>1982.62499999992</c:v>
                </c:pt>
                <c:pt idx="1052">
                  <c:v>1982.708333333254</c:v>
                </c:pt>
                <c:pt idx="1053">
                  <c:v>1982.791666666587</c:v>
                </c:pt>
                <c:pt idx="1054">
                  <c:v>1982.87499999992</c:v>
                </c:pt>
                <c:pt idx="1055">
                  <c:v>1982.958333333253</c:v>
                </c:pt>
                <c:pt idx="1056">
                  <c:v>1983.041666666587</c:v>
                </c:pt>
                <c:pt idx="1057">
                  <c:v>1983.12499999992</c:v>
                </c:pt>
                <c:pt idx="1058">
                  <c:v>1983.208333333253</c:v>
                </c:pt>
                <c:pt idx="1059">
                  <c:v>1983.291666666586</c:v>
                </c:pt>
                <c:pt idx="1060">
                  <c:v>1983.37499999992</c:v>
                </c:pt>
                <c:pt idx="1061">
                  <c:v>1983.458333333253</c:v>
                </c:pt>
                <c:pt idx="1062">
                  <c:v>1983.541666666586</c:v>
                </c:pt>
                <c:pt idx="1063">
                  <c:v>1983.62499999992</c:v>
                </c:pt>
                <c:pt idx="1064">
                  <c:v>1983.708333333253</c:v>
                </c:pt>
                <c:pt idx="1065">
                  <c:v>1983.791666666586</c:v>
                </c:pt>
                <c:pt idx="1066">
                  <c:v>1983.874999999919</c:v>
                </c:pt>
                <c:pt idx="1067">
                  <c:v>1983.958333333253</c:v>
                </c:pt>
                <c:pt idx="1068">
                  <c:v>1984.041666666586</c:v>
                </c:pt>
                <c:pt idx="1069">
                  <c:v>1984.124999999919</c:v>
                </c:pt>
                <c:pt idx="1070">
                  <c:v>1984.208333333252</c:v>
                </c:pt>
                <c:pt idx="1071">
                  <c:v>1984.291666666586</c:v>
                </c:pt>
                <c:pt idx="1072">
                  <c:v>1984.374999999919</c:v>
                </c:pt>
                <c:pt idx="1073">
                  <c:v>1984.458333333252</c:v>
                </c:pt>
                <c:pt idx="1074">
                  <c:v>1984.541666666585</c:v>
                </c:pt>
                <c:pt idx="1075">
                  <c:v>1984.624999999919</c:v>
                </c:pt>
                <c:pt idx="1076">
                  <c:v>1984.708333333252</c:v>
                </c:pt>
                <c:pt idx="1077">
                  <c:v>1984.791666666585</c:v>
                </c:pt>
                <c:pt idx="1078">
                  <c:v>1984.874999999918</c:v>
                </c:pt>
                <c:pt idx="1079">
                  <c:v>1984.958333333252</c:v>
                </c:pt>
                <c:pt idx="1080">
                  <c:v>1985.041666666585</c:v>
                </c:pt>
                <c:pt idx="1081">
                  <c:v>1985.124999999918</c:v>
                </c:pt>
                <c:pt idx="1082">
                  <c:v>1985.208333333251</c:v>
                </c:pt>
                <c:pt idx="1083">
                  <c:v>1985.291666666585</c:v>
                </c:pt>
                <c:pt idx="1084">
                  <c:v>1985.374999999918</c:v>
                </c:pt>
                <c:pt idx="1085">
                  <c:v>1985.458333333251</c:v>
                </c:pt>
                <c:pt idx="1086">
                  <c:v>1985.541666666584</c:v>
                </c:pt>
                <c:pt idx="1087">
                  <c:v>1985.624999999918</c:v>
                </c:pt>
                <c:pt idx="1088">
                  <c:v>1985.708333333251</c:v>
                </c:pt>
                <c:pt idx="1089">
                  <c:v>1985.791666666584</c:v>
                </c:pt>
                <c:pt idx="1090">
                  <c:v>1985.874999999917</c:v>
                </c:pt>
                <c:pt idx="1091">
                  <c:v>1985.958333333251</c:v>
                </c:pt>
                <c:pt idx="1092">
                  <c:v>1986.041666666584</c:v>
                </c:pt>
                <c:pt idx="1093">
                  <c:v>1986.124999999917</c:v>
                </c:pt>
                <c:pt idx="1094">
                  <c:v>1986.20833333325</c:v>
                </c:pt>
                <c:pt idx="1095">
                  <c:v>1986.291666666584</c:v>
                </c:pt>
                <c:pt idx="1096">
                  <c:v>1986.374999999917</c:v>
                </c:pt>
                <c:pt idx="1097">
                  <c:v>1986.45833333325</c:v>
                </c:pt>
                <c:pt idx="1098">
                  <c:v>1986.541666666584</c:v>
                </c:pt>
                <c:pt idx="1099">
                  <c:v>1986.624999999917</c:v>
                </c:pt>
                <c:pt idx="1100">
                  <c:v>1986.70833333325</c:v>
                </c:pt>
                <c:pt idx="1101">
                  <c:v>1986.791666666583</c:v>
                </c:pt>
                <c:pt idx="1102">
                  <c:v>1986.874999999917</c:v>
                </c:pt>
                <c:pt idx="1103">
                  <c:v>1986.95833333325</c:v>
                </c:pt>
                <c:pt idx="1104">
                  <c:v>1987.041666666583</c:v>
                </c:pt>
                <c:pt idx="1105">
                  <c:v>1987.124999999916</c:v>
                </c:pt>
                <c:pt idx="1106">
                  <c:v>1987.20833333325</c:v>
                </c:pt>
                <c:pt idx="1107">
                  <c:v>1987.291666666583</c:v>
                </c:pt>
                <c:pt idx="1108">
                  <c:v>1987.374999999916</c:v>
                </c:pt>
                <c:pt idx="1109">
                  <c:v>1987.45833333325</c:v>
                </c:pt>
                <c:pt idx="1110">
                  <c:v>1987.541666666583</c:v>
                </c:pt>
                <c:pt idx="1111">
                  <c:v>1987.624999999916</c:v>
                </c:pt>
                <c:pt idx="1112">
                  <c:v>1987.70833333325</c:v>
                </c:pt>
                <c:pt idx="1113">
                  <c:v>1987.791666666582</c:v>
                </c:pt>
                <c:pt idx="1114">
                  <c:v>1987.874999999916</c:v>
                </c:pt>
                <c:pt idx="1115">
                  <c:v>1987.95833333325</c:v>
                </c:pt>
                <c:pt idx="1116">
                  <c:v>1988.041666666582</c:v>
                </c:pt>
                <c:pt idx="1117">
                  <c:v>1988.124999999915</c:v>
                </c:pt>
                <c:pt idx="1118">
                  <c:v>1988.20833333325</c:v>
                </c:pt>
                <c:pt idx="1119">
                  <c:v>1988.291666666582</c:v>
                </c:pt>
                <c:pt idx="1120">
                  <c:v>1988.374999999915</c:v>
                </c:pt>
                <c:pt idx="1121">
                  <c:v>1988.458333333248</c:v>
                </c:pt>
                <c:pt idx="1122">
                  <c:v>1988.541666666582</c:v>
                </c:pt>
                <c:pt idx="1123">
                  <c:v>1988.624999999915</c:v>
                </c:pt>
                <c:pt idx="1124">
                  <c:v>1988.708333333248</c:v>
                </c:pt>
                <c:pt idx="1125">
                  <c:v>1988.791666666581</c:v>
                </c:pt>
                <c:pt idx="1126">
                  <c:v>1988.874999999915</c:v>
                </c:pt>
                <c:pt idx="1127">
                  <c:v>1988.958333333248</c:v>
                </c:pt>
                <c:pt idx="1128">
                  <c:v>1989.041666666581</c:v>
                </c:pt>
                <c:pt idx="1129">
                  <c:v>1989.124999999915</c:v>
                </c:pt>
                <c:pt idx="1130">
                  <c:v>1989.208333333248</c:v>
                </c:pt>
                <c:pt idx="1131">
                  <c:v>1989.291666666581</c:v>
                </c:pt>
                <c:pt idx="1132">
                  <c:v>1989.374999999914</c:v>
                </c:pt>
                <c:pt idx="1133">
                  <c:v>1989.458333333248</c:v>
                </c:pt>
                <c:pt idx="1134">
                  <c:v>1989.541666666581</c:v>
                </c:pt>
                <c:pt idx="1135">
                  <c:v>1989.624999999914</c:v>
                </c:pt>
                <c:pt idx="1136">
                  <c:v>1989.708333333247</c:v>
                </c:pt>
                <c:pt idx="1137">
                  <c:v>1989.791666666581</c:v>
                </c:pt>
                <c:pt idx="1138">
                  <c:v>1989.874999999914</c:v>
                </c:pt>
                <c:pt idx="1139">
                  <c:v>1989.958333333247</c:v>
                </c:pt>
                <c:pt idx="1140">
                  <c:v>1990.04166666658</c:v>
                </c:pt>
                <c:pt idx="1141">
                  <c:v>1990.124999999914</c:v>
                </c:pt>
                <c:pt idx="1142">
                  <c:v>1990.208333333247</c:v>
                </c:pt>
                <c:pt idx="1143">
                  <c:v>1990.29166666658</c:v>
                </c:pt>
                <c:pt idx="1144">
                  <c:v>1990.374999999913</c:v>
                </c:pt>
                <c:pt idx="1145">
                  <c:v>1990.458333333247</c:v>
                </c:pt>
                <c:pt idx="1146">
                  <c:v>1990.54166666658</c:v>
                </c:pt>
                <c:pt idx="1147">
                  <c:v>1990.624999999913</c:v>
                </c:pt>
                <c:pt idx="1148">
                  <c:v>1990.708333333246</c:v>
                </c:pt>
                <c:pt idx="1149">
                  <c:v>1990.79166666658</c:v>
                </c:pt>
                <c:pt idx="1150">
                  <c:v>1990.874999999913</c:v>
                </c:pt>
                <c:pt idx="1151">
                  <c:v>1990.958333333246</c:v>
                </c:pt>
                <c:pt idx="1152">
                  <c:v>1991.04166666658</c:v>
                </c:pt>
                <c:pt idx="1153">
                  <c:v>1991.124999999913</c:v>
                </c:pt>
                <c:pt idx="1154">
                  <c:v>1991.208333333246</c:v>
                </c:pt>
                <c:pt idx="1155">
                  <c:v>1991.29166666658</c:v>
                </c:pt>
                <c:pt idx="1156">
                  <c:v>1991.374999999912</c:v>
                </c:pt>
                <c:pt idx="1157">
                  <c:v>1991.458333333246</c:v>
                </c:pt>
                <c:pt idx="1158">
                  <c:v>1991.54166666658</c:v>
                </c:pt>
                <c:pt idx="1159">
                  <c:v>1991.624999999912</c:v>
                </c:pt>
                <c:pt idx="1160">
                  <c:v>1991.708333333245</c:v>
                </c:pt>
                <c:pt idx="1161">
                  <c:v>1991.79166666658</c:v>
                </c:pt>
                <c:pt idx="1162">
                  <c:v>1991.874999999912</c:v>
                </c:pt>
                <c:pt idx="1163">
                  <c:v>1991.958333333245</c:v>
                </c:pt>
                <c:pt idx="1164">
                  <c:v>1992.04166666658</c:v>
                </c:pt>
                <c:pt idx="1165">
                  <c:v>1992.124999999912</c:v>
                </c:pt>
                <c:pt idx="1166">
                  <c:v>1992.208333333245</c:v>
                </c:pt>
                <c:pt idx="1167">
                  <c:v>1992.291666666578</c:v>
                </c:pt>
                <c:pt idx="1168">
                  <c:v>1992.374999999912</c:v>
                </c:pt>
                <c:pt idx="1169">
                  <c:v>1992.458333333245</c:v>
                </c:pt>
                <c:pt idx="1170">
                  <c:v>1992.541666666578</c:v>
                </c:pt>
                <c:pt idx="1171">
                  <c:v>1992.624999999911</c:v>
                </c:pt>
                <c:pt idx="1172">
                  <c:v>1992.708333333245</c:v>
                </c:pt>
                <c:pt idx="1173">
                  <c:v>1992.791666666578</c:v>
                </c:pt>
                <c:pt idx="1174">
                  <c:v>1992.874999999911</c:v>
                </c:pt>
                <c:pt idx="1175">
                  <c:v>1992.958333333244</c:v>
                </c:pt>
                <c:pt idx="1176">
                  <c:v>1993.041666666578</c:v>
                </c:pt>
                <c:pt idx="1177">
                  <c:v>1993.124999999911</c:v>
                </c:pt>
                <c:pt idx="1178">
                  <c:v>1993.208333333244</c:v>
                </c:pt>
                <c:pt idx="1179">
                  <c:v>1993.291666666577</c:v>
                </c:pt>
                <c:pt idx="1180">
                  <c:v>1993.374999999911</c:v>
                </c:pt>
                <c:pt idx="1181">
                  <c:v>1993.458333333244</c:v>
                </c:pt>
                <c:pt idx="1182">
                  <c:v>1993.541666666577</c:v>
                </c:pt>
                <c:pt idx="1183">
                  <c:v>1993.62499999991</c:v>
                </c:pt>
                <c:pt idx="1184">
                  <c:v>1993.708333333244</c:v>
                </c:pt>
                <c:pt idx="1185">
                  <c:v>1993.791666666577</c:v>
                </c:pt>
                <c:pt idx="1186">
                  <c:v>1993.87499999991</c:v>
                </c:pt>
                <c:pt idx="1187">
                  <c:v>1993.958333333243</c:v>
                </c:pt>
                <c:pt idx="1188">
                  <c:v>1994.041666666577</c:v>
                </c:pt>
                <c:pt idx="1189">
                  <c:v>1994.12499999991</c:v>
                </c:pt>
                <c:pt idx="1190">
                  <c:v>1994.208333333243</c:v>
                </c:pt>
                <c:pt idx="1191">
                  <c:v>1994.291666666576</c:v>
                </c:pt>
                <c:pt idx="1192">
                  <c:v>1994.37499999991</c:v>
                </c:pt>
                <c:pt idx="1193">
                  <c:v>1994.458333333243</c:v>
                </c:pt>
                <c:pt idx="1194">
                  <c:v>1994.541666666576</c:v>
                </c:pt>
                <c:pt idx="1195">
                  <c:v>1994.62499999991</c:v>
                </c:pt>
                <c:pt idx="1196">
                  <c:v>1994.708333333243</c:v>
                </c:pt>
                <c:pt idx="1197">
                  <c:v>1994.791666666576</c:v>
                </c:pt>
                <c:pt idx="1198">
                  <c:v>1994.874999999909</c:v>
                </c:pt>
                <c:pt idx="1199">
                  <c:v>1994.958333333243</c:v>
                </c:pt>
                <c:pt idx="1200">
                  <c:v>1995.041666666576</c:v>
                </c:pt>
                <c:pt idx="1201">
                  <c:v>1995.124999999909</c:v>
                </c:pt>
                <c:pt idx="1202">
                  <c:v>1995.208333333242</c:v>
                </c:pt>
                <c:pt idx="1203">
                  <c:v>1995.291666666576</c:v>
                </c:pt>
                <c:pt idx="1204">
                  <c:v>1995.374999999909</c:v>
                </c:pt>
                <c:pt idx="1205">
                  <c:v>1995.458333333242</c:v>
                </c:pt>
                <c:pt idx="1206">
                  <c:v>1995.541666666575</c:v>
                </c:pt>
                <c:pt idx="1207">
                  <c:v>1995.624999999909</c:v>
                </c:pt>
                <c:pt idx="1208">
                  <c:v>1995.708333333242</c:v>
                </c:pt>
                <c:pt idx="1209">
                  <c:v>1995.791666666575</c:v>
                </c:pt>
                <c:pt idx="1210">
                  <c:v>1995.874999999908</c:v>
                </c:pt>
                <c:pt idx="1211">
                  <c:v>1995.958333333242</c:v>
                </c:pt>
                <c:pt idx="1212">
                  <c:v>1996.041666666575</c:v>
                </c:pt>
                <c:pt idx="1213">
                  <c:v>1996.124999999908</c:v>
                </c:pt>
                <c:pt idx="1214">
                  <c:v>1996.208333333241</c:v>
                </c:pt>
                <c:pt idx="1215">
                  <c:v>1996.291666666575</c:v>
                </c:pt>
                <c:pt idx="1216">
                  <c:v>1996.374999999908</c:v>
                </c:pt>
                <c:pt idx="1217">
                  <c:v>1996.458333333241</c:v>
                </c:pt>
                <c:pt idx="1218">
                  <c:v>1996.541666666574</c:v>
                </c:pt>
                <c:pt idx="1219">
                  <c:v>1996.624999999908</c:v>
                </c:pt>
                <c:pt idx="1220">
                  <c:v>1996.708333333241</c:v>
                </c:pt>
                <c:pt idx="1221">
                  <c:v>1996.791666666574</c:v>
                </c:pt>
                <c:pt idx="1222">
                  <c:v>1996.874999999907</c:v>
                </c:pt>
                <c:pt idx="1223">
                  <c:v>1996.958333333241</c:v>
                </c:pt>
                <c:pt idx="1224">
                  <c:v>1997.041666666574</c:v>
                </c:pt>
                <c:pt idx="1225">
                  <c:v>1997.124999999907</c:v>
                </c:pt>
                <c:pt idx="1226">
                  <c:v>1997.20833333324</c:v>
                </c:pt>
                <c:pt idx="1227">
                  <c:v>1997.291666666574</c:v>
                </c:pt>
                <c:pt idx="1228">
                  <c:v>1997.374999999907</c:v>
                </c:pt>
                <c:pt idx="1229">
                  <c:v>1997.45833333324</c:v>
                </c:pt>
                <c:pt idx="1230">
                  <c:v>1997.541666666574</c:v>
                </c:pt>
                <c:pt idx="1231">
                  <c:v>1997.624999999907</c:v>
                </c:pt>
                <c:pt idx="1232">
                  <c:v>1997.70833333324</c:v>
                </c:pt>
                <c:pt idx="1233">
                  <c:v>1997.791666666573</c:v>
                </c:pt>
                <c:pt idx="1234">
                  <c:v>1997.874999999907</c:v>
                </c:pt>
                <c:pt idx="1235">
                  <c:v>1997.95833333324</c:v>
                </c:pt>
                <c:pt idx="1236">
                  <c:v>1998.041666666573</c:v>
                </c:pt>
                <c:pt idx="1237">
                  <c:v>1998.124999999906</c:v>
                </c:pt>
                <c:pt idx="1238">
                  <c:v>1998.20833333324</c:v>
                </c:pt>
                <c:pt idx="1239">
                  <c:v>1998.291666666573</c:v>
                </c:pt>
                <c:pt idx="1240">
                  <c:v>1998.374999999906</c:v>
                </c:pt>
                <c:pt idx="1241">
                  <c:v>1998.45833333324</c:v>
                </c:pt>
                <c:pt idx="1242">
                  <c:v>1998.541666666573</c:v>
                </c:pt>
                <c:pt idx="1243">
                  <c:v>1998.624999999906</c:v>
                </c:pt>
                <c:pt idx="1244">
                  <c:v>1998.70833333324</c:v>
                </c:pt>
                <c:pt idx="1245">
                  <c:v>1998.791666666572</c:v>
                </c:pt>
                <c:pt idx="1246">
                  <c:v>1998.874999999906</c:v>
                </c:pt>
                <c:pt idx="1247">
                  <c:v>1998.95833333324</c:v>
                </c:pt>
                <c:pt idx="1248">
                  <c:v>1999.041666666572</c:v>
                </c:pt>
                <c:pt idx="1249">
                  <c:v>1999.124999999905</c:v>
                </c:pt>
                <c:pt idx="1250">
                  <c:v>1999.20833333324</c:v>
                </c:pt>
                <c:pt idx="1251">
                  <c:v>1999.291666666572</c:v>
                </c:pt>
                <c:pt idx="1252">
                  <c:v>1999.374999999905</c:v>
                </c:pt>
                <c:pt idx="1253">
                  <c:v>1999.458333333238</c:v>
                </c:pt>
                <c:pt idx="1254">
                  <c:v>1999.541666666572</c:v>
                </c:pt>
                <c:pt idx="1255">
                  <c:v>1999.624999999905</c:v>
                </c:pt>
                <c:pt idx="1256">
                  <c:v>1999.708333333238</c:v>
                </c:pt>
                <c:pt idx="1257">
                  <c:v>1999.791666666571</c:v>
                </c:pt>
                <c:pt idx="1258">
                  <c:v>1999.874999999905</c:v>
                </c:pt>
                <c:pt idx="1259">
                  <c:v>1999.958333333238</c:v>
                </c:pt>
                <c:pt idx="1260">
                  <c:v>2000.041666666571</c:v>
                </c:pt>
                <c:pt idx="1261">
                  <c:v>2000.124999999905</c:v>
                </c:pt>
                <c:pt idx="1262">
                  <c:v>2000.208333333238</c:v>
                </c:pt>
                <c:pt idx="1263">
                  <c:v>2000.291666666571</c:v>
                </c:pt>
                <c:pt idx="1264">
                  <c:v>2000.374999999904</c:v>
                </c:pt>
                <c:pt idx="1265">
                  <c:v>2000.458333333238</c:v>
                </c:pt>
                <c:pt idx="1266">
                  <c:v>2000.541666666571</c:v>
                </c:pt>
                <c:pt idx="1267">
                  <c:v>2000.624999999904</c:v>
                </c:pt>
                <c:pt idx="1268">
                  <c:v>2000.708333333237</c:v>
                </c:pt>
                <c:pt idx="1269">
                  <c:v>2000.791666666571</c:v>
                </c:pt>
                <c:pt idx="1270">
                  <c:v>2000.874999999904</c:v>
                </c:pt>
                <c:pt idx="1271">
                  <c:v>2000.958333333237</c:v>
                </c:pt>
                <c:pt idx="1272">
                  <c:v>2001.04166666657</c:v>
                </c:pt>
                <c:pt idx="1273">
                  <c:v>2001.124999999904</c:v>
                </c:pt>
                <c:pt idx="1274">
                  <c:v>2001.208333333237</c:v>
                </c:pt>
                <c:pt idx="1275">
                  <c:v>2001.29166666657</c:v>
                </c:pt>
                <c:pt idx="1276">
                  <c:v>2001.374999999903</c:v>
                </c:pt>
                <c:pt idx="1277">
                  <c:v>2001.458333333237</c:v>
                </c:pt>
                <c:pt idx="1278">
                  <c:v>2001.54166666657</c:v>
                </c:pt>
                <c:pt idx="1279">
                  <c:v>2001.624999999903</c:v>
                </c:pt>
                <c:pt idx="1280">
                  <c:v>2001.708333333236</c:v>
                </c:pt>
                <c:pt idx="1281">
                  <c:v>2001.79166666657</c:v>
                </c:pt>
                <c:pt idx="1282">
                  <c:v>2001.874999999903</c:v>
                </c:pt>
                <c:pt idx="1283">
                  <c:v>2001.958333333236</c:v>
                </c:pt>
                <c:pt idx="1284">
                  <c:v>2002.04166666657</c:v>
                </c:pt>
                <c:pt idx="1285">
                  <c:v>2002.124999999903</c:v>
                </c:pt>
                <c:pt idx="1286">
                  <c:v>2002.208333333236</c:v>
                </c:pt>
                <c:pt idx="1287">
                  <c:v>2002.29166666657</c:v>
                </c:pt>
                <c:pt idx="1288">
                  <c:v>2002.374999999902</c:v>
                </c:pt>
                <c:pt idx="1289">
                  <c:v>2002.458333333236</c:v>
                </c:pt>
                <c:pt idx="1290">
                  <c:v>2002.54166666657</c:v>
                </c:pt>
                <c:pt idx="1291">
                  <c:v>2002.624999999902</c:v>
                </c:pt>
                <c:pt idx="1292">
                  <c:v>2002.708333333235</c:v>
                </c:pt>
                <c:pt idx="1293">
                  <c:v>2002.79166666657</c:v>
                </c:pt>
                <c:pt idx="1294">
                  <c:v>2002.874999999902</c:v>
                </c:pt>
                <c:pt idx="1295">
                  <c:v>2002.958333333235</c:v>
                </c:pt>
                <c:pt idx="1296">
                  <c:v>2003.04166666657</c:v>
                </c:pt>
                <c:pt idx="1297">
                  <c:v>2003.124999999902</c:v>
                </c:pt>
                <c:pt idx="1298">
                  <c:v>2003.208333333235</c:v>
                </c:pt>
                <c:pt idx="1299">
                  <c:v>2003.291666666568</c:v>
                </c:pt>
                <c:pt idx="1300">
                  <c:v>2003.374999999902</c:v>
                </c:pt>
                <c:pt idx="1301">
                  <c:v>2003.458333333235</c:v>
                </c:pt>
                <c:pt idx="1302">
                  <c:v>2003.541666666568</c:v>
                </c:pt>
                <c:pt idx="1303">
                  <c:v>2003.624999999901</c:v>
                </c:pt>
                <c:pt idx="1304">
                  <c:v>2003.708333333235</c:v>
                </c:pt>
                <c:pt idx="1305">
                  <c:v>2003.791666666568</c:v>
                </c:pt>
                <c:pt idx="1306">
                  <c:v>2003.874999999901</c:v>
                </c:pt>
                <c:pt idx="1307">
                  <c:v>2003.958333333234</c:v>
                </c:pt>
                <c:pt idx="1308">
                  <c:v>2004.041666666568</c:v>
                </c:pt>
                <c:pt idx="1309">
                  <c:v>2004.124999999901</c:v>
                </c:pt>
                <c:pt idx="1310">
                  <c:v>2004.208333333234</c:v>
                </c:pt>
                <c:pt idx="1311">
                  <c:v>2004.291666666567</c:v>
                </c:pt>
                <c:pt idx="1312">
                  <c:v>2004.374999999901</c:v>
                </c:pt>
                <c:pt idx="1313">
                  <c:v>2004.458333333234</c:v>
                </c:pt>
                <c:pt idx="1314">
                  <c:v>2004.541666666567</c:v>
                </c:pt>
                <c:pt idx="1315">
                  <c:v>2004.6249999999</c:v>
                </c:pt>
                <c:pt idx="1316">
                  <c:v>2004.708333333234</c:v>
                </c:pt>
                <c:pt idx="1317">
                  <c:v>2004.791666666567</c:v>
                </c:pt>
                <c:pt idx="1318">
                  <c:v>2004.8749999999</c:v>
                </c:pt>
                <c:pt idx="1319">
                  <c:v>2004.958333333233</c:v>
                </c:pt>
                <c:pt idx="1320">
                  <c:v>2005.041666666567</c:v>
                </c:pt>
                <c:pt idx="1321">
                  <c:v>2005.1249999999</c:v>
                </c:pt>
                <c:pt idx="1322">
                  <c:v>2005.208333333233</c:v>
                </c:pt>
                <c:pt idx="1323">
                  <c:v>2005.291666666566</c:v>
                </c:pt>
                <c:pt idx="1324">
                  <c:v>2005.3749999999</c:v>
                </c:pt>
                <c:pt idx="1325">
                  <c:v>2005.458333333233</c:v>
                </c:pt>
                <c:pt idx="1326">
                  <c:v>2005.541666666566</c:v>
                </c:pt>
                <c:pt idx="1327">
                  <c:v>2005.6249999999</c:v>
                </c:pt>
                <c:pt idx="1328">
                  <c:v>2005.708333333233</c:v>
                </c:pt>
                <c:pt idx="1329">
                  <c:v>2005.791666666566</c:v>
                </c:pt>
                <c:pt idx="1330">
                  <c:v>2005.874999999899</c:v>
                </c:pt>
                <c:pt idx="1331">
                  <c:v>2005.958333333233</c:v>
                </c:pt>
                <c:pt idx="1332">
                  <c:v>2006.041666666566</c:v>
                </c:pt>
                <c:pt idx="1333">
                  <c:v>2006.124999999899</c:v>
                </c:pt>
                <c:pt idx="1334">
                  <c:v>2006.208333333232</c:v>
                </c:pt>
                <c:pt idx="1335">
                  <c:v>2006.291666666566</c:v>
                </c:pt>
                <c:pt idx="1336">
                  <c:v>2006.374999999899</c:v>
                </c:pt>
                <c:pt idx="1337">
                  <c:v>2006.458333333232</c:v>
                </c:pt>
                <c:pt idx="1338">
                  <c:v>2006.541666666565</c:v>
                </c:pt>
                <c:pt idx="1339">
                  <c:v>2006.624999999899</c:v>
                </c:pt>
                <c:pt idx="1340">
                  <c:v>2006.708333333232</c:v>
                </c:pt>
                <c:pt idx="1341">
                  <c:v>2006.791666666565</c:v>
                </c:pt>
                <c:pt idx="1342">
                  <c:v>2006.874999999898</c:v>
                </c:pt>
                <c:pt idx="1343">
                  <c:v>2006.958333333232</c:v>
                </c:pt>
                <c:pt idx="1344">
                  <c:v>2007.041666666565</c:v>
                </c:pt>
                <c:pt idx="1345">
                  <c:v>2007.124999999898</c:v>
                </c:pt>
                <c:pt idx="1346">
                  <c:v>2007.208333333231</c:v>
                </c:pt>
                <c:pt idx="1347">
                  <c:v>2007.291666666565</c:v>
                </c:pt>
                <c:pt idx="1348">
                  <c:v>2007.374999999898</c:v>
                </c:pt>
                <c:pt idx="1349">
                  <c:v>2007.458333333231</c:v>
                </c:pt>
                <c:pt idx="1350">
                  <c:v>2007.541666666564</c:v>
                </c:pt>
                <c:pt idx="1351">
                  <c:v>2007.624999999898</c:v>
                </c:pt>
                <c:pt idx="1352">
                  <c:v>2007.708333333231</c:v>
                </c:pt>
                <c:pt idx="1353">
                  <c:v>2007.791666666564</c:v>
                </c:pt>
                <c:pt idx="1354">
                  <c:v>2007.874999999897</c:v>
                </c:pt>
                <c:pt idx="1355">
                  <c:v>2007.958333333231</c:v>
                </c:pt>
                <c:pt idx="1356">
                  <c:v>2008.041666666564</c:v>
                </c:pt>
                <c:pt idx="1357">
                  <c:v>2008.124999999897</c:v>
                </c:pt>
                <c:pt idx="1358">
                  <c:v>2008.20833333323</c:v>
                </c:pt>
                <c:pt idx="1359">
                  <c:v>2008.291666666564</c:v>
                </c:pt>
                <c:pt idx="1360">
                  <c:v>2008.374999999897</c:v>
                </c:pt>
                <c:pt idx="1361">
                  <c:v>2008.45833333323</c:v>
                </c:pt>
                <c:pt idx="1362">
                  <c:v>2008.541666666564</c:v>
                </c:pt>
                <c:pt idx="1363">
                  <c:v>2008.624999999897</c:v>
                </c:pt>
                <c:pt idx="1364">
                  <c:v>2008.70833333323</c:v>
                </c:pt>
                <c:pt idx="1365">
                  <c:v>2008.791666666563</c:v>
                </c:pt>
                <c:pt idx="1366">
                  <c:v>2008.874999999897</c:v>
                </c:pt>
                <c:pt idx="1367">
                  <c:v>2008.95833333323</c:v>
                </c:pt>
                <c:pt idx="1368">
                  <c:v>2009.041666666563</c:v>
                </c:pt>
                <c:pt idx="1369">
                  <c:v>2009.124999999896</c:v>
                </c:pt>
                <c:pt idx="1370">
                  <c:v>2009.20833333323</c:v>
                </c:pt>
                <c:pt idx="1371">
                  <c:v>2009.291666666563</c:v>
                </c:pt>
                <c:pt idx="1372">
                  <c:v>2009.374999999896</c:v>
                </c:pt>
                <c:pt idx="1373">
                  <c:v>2009.45833333323</c:v>
                </c:pt>
                <c:pt idx="1374">
                  <c:v>2009.541666666563</c:v>
                </c:pt>
                <c:pt idx="1375">
                  <c:v>2009.624999999896</c:v>
                </c:pt>
                <c:pt idx="1376">
                  <c:v>2009.70833333323</c:v>
                </c:pt>
                <c:pt idx="1377">
                  <c:v>2009.791666666562</c:v>
                </c:pt>
                <c:pt idx="1378">
                  <c:v>2009.874999999896</c:v>
                </c:pt>
                <c:pt idx="1379">
                  <c:v>2009.95833333323</c:v>
                </c:pt>
                <c:pt idx="1380">
                  <c:v>2010.041666666562</c:v>
                </c:pt>
                <c:pt idx="1381">
                  <c:v>2010.124999999895</c:v>
                </c:pt>
                <c:pt idx="1382">
                  <c:v>2010.20833333323</c:v>
                </c:pt>
                <c:pt idx="1383">
                  <c:v>2010.291666666562</c:v>
                </c:pt>
                <c:pt idx="1384">
                  <c:v>2010.374999999895</c:v>
                </c:pt>
                <c:pt idx="1385">
                  <c:v>2010.458333333228</c:v>
                </c:pt>
                <c:pt idx="1386">
                  <c:v>2010.541666666562</c:v>
                </c:pt>
                <c:pt idx="1387">
                  <c:v>2010.624999999895</c:v>
                </c:pt>
                <c:pt idx="1388">
                  <c:v>2010.708333333228</c:v>
                </c:pt>
                <c:pt idx="1389">
                  <c:v>2010.791666666561</c:v>
                </c:pt>
                <c:pt idx="1390">
                  <c:v>2010.874999999895</c:v>
                </c:pt>
                <c:pt idx="1391">
                  <c:v>2010.958333333228</c:v>
                </c:pt>
                <c:pt idx="1392">
                  <c:v>2011.041666666561</c:v>
                </c:pt>
                <c:pt idx="1393">
                  <c:v>2011.124999999894</c:v>
                </c:pt>
                <c:pt idx="1394">
                  <c:v>2011.208333333228</c:v>
                </c:pt>
                <c:pt idx="1395">
                  <c:v>2011.291666666561</c:v>
                </c:pt>
                <c:pt idx="1396">
                  <c:v>2011.374999999894</c:v>
                </c:pt>
                <c:pt idx="1397">
                  <c:v>2011.458333333228</c:v>
                </c:pt>
                <c:pt idx="1398">
                  <c:v>2011.541666666561</c:v>
                </c:pt>
                <c:pt idx="1399">
                  <c:v>2011.624999999894</c:v>
                </c:pt>
                <c:pt idx="1400">
                  <c:v>2011.708333333227</c:v>
                </c:pt>
                <c:pt idx="1401">
                  <c:v>2011.791666666561</c:v>
                </c:pt>
                <c:pt idx="1402">
                  <c:v>2011.874999999894</c:v>
                </c:pt>
                <c:pt idx="1403">
                  <c:v>2011.958333333227</c:v>
                </c:pt>
                <c:pt idx="1404">
                  <c:v>2012.04166666656</c:v>
                </c:pt>
                <c:pt idx="1405">
                  <c:v>2012.124999999894</c:v>
                </c:pt>
                <c:pt idx="1406">
                  <c:v>2012.208333333227</c:v>
                </c:pt>
                <c:pt idx="1407">
                  <c:v>2012.29166666656</c:v>
                </c:pt>
                <c:pt idx="1408">
                  <c:v>2012.374999999893</c:v>
                </c:pt>
                <c:pt idx="1409">
                  <c:v>2012.458333333227</c:v>
                </c:pt>
                <c:pt idx="1410">
                  <c:v>2012.54166666656</c:v>
                </c:pt>
                <c:pt idx="1411">
                  <c:v>2012.624999999893</c:v>
                </c:pt>
                <c:pt idx="1412">
                  <c:v>2012.708333333226</c:v>
                </c:pt>
                <c:pt idx="1413">
                  <c:v>2012.79166666656</c:v>
                </c:pt>
                <c:pt idx="1414">
                  <c:v>2012.874999999893</c:v>
                </c:pt>
                <c:pt idx="1415">
                  <c:v>2012.958333333226</c:v>
                </c:pt>
                <c:pt idx="1416">
                  <c:v>2013.04166666656</c:v>
                </c:pt>
                <c:pt idx="1417">
                  <c:v>2013.124999999893</c:v>
                </c:pt>
                <c:pt idx="1418">
                  <c:v>2013.208333333226</c:v>
                </c:pt>
                <c:pt idx="1419">
                  <c:v>2013.29166666656</c:v>
                </c:pt>
                <c:pt idx="1420">
                  <c:v>2013.374999999892</c:v>
                </c:pt>
                <c:pt idx="1421">
                  <c:v>2013.458333333226</c:v>
                </c:pt>
                <c:pt idx="1422">
                  <c:v>2013.54166666656</c:v>
                </c:pt>
                <c:pt idx="1423">
                  <c:v>2013.624999999892</c:v>
                </c:pt>
                <c:pt idx="1424">
                  <c:v>2013.708333333225</c:v>
                </c:pt>
                <c:pt idx="1425">
                  <c:v>2013.79166666656</c:v>
                </c:pt>
                <c:pt idx="1426">
                  <c:v>2013.874999999892</c:v>
                </c:pt>
                <c:pt idx="1427">
                  <c:v>2013.958333333225</c:v>
                </c:pt>
                <c:pt idx="1428">
                  <c:v>2014.04166666656</c:v>
                </c:pt>
                <c:pt idx="1429">
                  <c:v>2014.124999999892</c:v>
                </c:pt>
                <c:pt idx="1430">
                  <c:v>2014.208333333225</c:v>
                </c:pt>
                <c:pt idx="1431">
                  <c:v>2014.291666666558</c:v>
                </c:pt>
                <c:pt idx="1432">
                  <c:v>2014.374999999892</c:v>
                </c:pt>
                <c:pt idx="1433">
                  <c:v>2014.458333333225</c:v>
                </c:pt>
                <c:pt idx="1434">
                  <c:v>2014.541666666558</c:v>
                </c:pt>
                <c:pt idx="1435">
                  <c:v>2014.624999999891</c:v>
                </c:pt>
                <c:pt idx="1436">
                  <c:v>2014.708333333225</c:v>
                </c:pt>
                <c:pt idx="1437">
                  <c:v>2014.791666666558</c:v>
                </c:pt>
                <c:pt idx="1438">
                  <c:v>2014.874999999891</c:v>
                </c:pt>
                <c:pt idx="1439">
                  <c:v>2014.958333333224</c:v>
                </c:pt>
                <c:pt idx="1440">
                  <c:v>2015.041666666558</c:v>
                </c:pt>
                <c:pt idx="1441">
                  <c:v>2015.124999999891</c:v>
                </c:pt>
                <c:pt idx="1442">
                  <c:v>2015.208333333224</c:v>
                </c:pt>
                <c:pt idx="1443">
                  <c:v>2015.291666666557</c:v>
                </c:pt>
                <c:pt idx="1444">
                  <c:v>2015.374999999891</c:v>
                </c:pt>
                <c:pt idx="1445">
                  <c:v>2015.458333333224</c:v>
                </c:pt>
                <c:pt idx="1446">
                  <c:v>2015.541666666557</c:v>
                </c:pt>
                <c:pt idx="1447">
                  <c:v>2015.62499999989</c:v>
                </c:pt>
                <c:pt idx="1448">
                  <c:v>2015.708333333224</c:v>
                </c:pt>
                <c:pt idx="1449">
                  <c:v>2015.791666666557</c:v>
                </c:pt>
                <c:pt idx="1450">
                  <c:v>2015.87499999989</c:v>
                </c:pt>
                <c:pt idx="1451">
                  <c:v>2015.958333333223</c:v>
                </c:pt>
                <c:pt idx="1452">
                  <c:v>2016.041666666557</c:v>
                </c:pt>
                <c:pt idx="1453">
                  <c:v>2016.12499999989</c:v>
                </c:pt>
                <c:pt idx="1454">
                  <c:v>2016.208333333223</c:v>
                </c:pt>
                <c:pt idx="1455">
                  <c:v>2016.291666666556</c:v>
                </c:pt>
                <c:pt idx="1456">
                  <c:v>2016.37499999989</c:v>
                </c:pt>
                <c:pt idx="1457">
                  <c:v>2016.458333333223</c:v>
                </c:pt>
                <c:pt idx="1458">
                  <c:v>2016.541666666556</c:v>
                </c:pt>
                <c:pt idx="1459">
                  <c:v>2016.624999999889</c:v>
                </c:pt>
                <c:pt idx="1460">
                  <c:v>2016.708333333223</c:v>
                </c:pt>
                <c:pt idx="1461">
                  <c:v>2016.791666666556</c:v>
                </c:pt>
                <c:pt idx="1462">
                  <c:v>2016.874999999889</c:v>
                </c:pt>
                <c:pt idx="1463">
                  <c:v>2016.958333333223</c:v>
                </c:pt>
                <c:pt idx="1464">
                  <c:v>2017.041666666556</c:v>
                </c:pt>
                <c:pt idx="1465">
                  <c:v>2017.124999999889</c:v>
                </c:pt>
                <c:pt idx="1466">
                  <c:v>2017.208333333222</c:v>
                </c:pt>
                <c:pt idx="1467">
                  <c:v>2017.291666666556</c:v>
                </c:pt>
              </c:numCache>
            </c:numRef>
          </c:cat>
          <c:val>
            <c:numRef>
              <c:f>Sheet1!$C$2:$C$1469</c:f>
              <c:numCache>
                <c:formatCode>0.000</c:formatCode>
                <c:ptCount val="1468"/>
                <c:pt idx="0">
                  <c:v>0.0</c:v>
                </c:pt>
                <c:pt idx="1">
                  <c:v>-0.2347</c:v>
                </c:pt>
                <c:pt idx="2">
                  <c:v>-0.2738</c:v>
                </c:pt>
                <c:pt idx="3">
                  <c:v>-0.1892</c:v>
                </c:pt>
                <c:pt idx="4">
                  <c:v>-0.0746</c:v>
                </c:pt>
                <c:pt idx="5">
                  <c:v>-0.1575</c:v>
                </c:pt>
                <c:pt idx="6">
                  <c:v>-0.1156</c:v>
                </c:pt>
                <c:pt idx="7">
                  <c:v>-0.0787</c:v>
                </c:pt>
                <c:pt idx="8">
                  <c:v>-0.2442</c:v>
                </c:pt>
                <c:pt idx="9">
                  <c:v>-0.3188</c:v>
                </c:pt>
                <c:pt idx="10">
                  <c:v>-0.0138</c:v>
                </c:pt>
                <c:pt idx="11">
                  <c:v>-0.0475</c:v>
                </c:pt>
                <c:pt idx="12">
                  <c:v>-0.0475</c:v>
                </c:pt>
                <c:pt idx="13">
                  <c:v>-0.1404</c:v>
                </c:pt>
                <c:pt idx="14">
                  <c:v>-0.0627</c:v>
                </c:pt>
                <c:pt idx="15">
                  <c:v>-0.1481</c:v>
                </c:pt>
                <c:pt idx="16">
                  <c:v>-0.1895</c:v>
                </c:pt>
                <c:pt idx="17">
                  <c:v>-0.147</c:v>
                </c:pt>
                <c:pt idx="18">
                  <c:v>-0.0837</c:v>
                </c:pt>
                <c:pt idx="19">
                  <c:v>-0.1908</c:v>
                </c:pt>
                <c:pt idx="20">
                  <c:v>-0.014</c:v>
                </c:pt>
                <c:pt idx="21">
                  <c:v>-0.0426</c:v>
                </c:pt>
                <c:pt idx="22">
                  <c:v>-0.0334</c:v>
                </c:pt>
                <c:pt idx="23">
                  <c:v>-0.3323</c:v>
                </c:pt>
                <c:pt idx="24">
                  <c:v>-0.0261</c:v>
                </c:pt>
                <c:pt idx="25">
                  <c:v>-0.0937</c:v>
                </c:pt>
                <c:pt idx="26">
                  <c:v>0.0</c:v>
                </c:pt>
                <c:pt idx="27">
                  <c:v>-0.0487</c:v>
                </c:pt>
                <c:pt idx="28">
                  <c:v>-0.2402</c:v>
                </c:pt>
                <c:pt idx="29">
                  <c:v>-0.0695</c:v>
                </c:pt>
                <c:pt idx="30">
                  <c:v>-0.0452</c:v>
                </c:pt>
                <c:pt idx="31">
                  <c:v>-0.0852</c:v>
                </c:pt>
                <c:pt idx="32">
                  <c:v>-0.3019</c:v>
                </c:pt>
                <c:pt idx="33">
                  <c:v>-0.1257</c:v>
                </c:pt>
                <c:pt idx="34">
                  <c:v>-0.0973</c:v>
                </c:pt>
                <c:pt idx="35">
                  <c:v>-0.0214</c:v>
                </c:pt>
                <c:pt idx="36">
                  <c:v>-0.1139</c:v>
                </c:pt>
                <c:pt idx="37">
                  <c:v>-0.2277</c:v>
                </c:pt>
                <c:pt idx="38">
                  <c:v>-0.1082</c:v>
                </c:pt>
                <c:pt idx="39">
                  <c:v>-0.0751</c:v>
                </c:pt>
                <c:pt idx="40">
                  <c:v>-0.0918</c:v>
                </c:pt>
                <c:pt idx="41">
                  <c:v>-0.0448</c:v>
                </c:pt>
                <c:pt idx="42">
                  <c:v>-0.0526</c:v>
                </c:pt>
                <c:pt idx="43">
                  <c:v>-0.045</c:v>
                </c:pt>
                <c:pt idx="44">
                  <c:v>-0.1048</c:v>
                </c:pt>
                <c:pt idx="45">
                  <c:v>-0.1019</c:v>
                </c:pt>
                <c:pt idx="46">
                  <c:v>0.0</c:v>
                </c:pt>
                <c:pt idx="47">
                  <c:v>-0.1306</c:v>
                </c:pt>
                <c:pt idx="48">
                  <c:v>-0.0434</c:v>
                </c:pt>
                <c:pt idx="49">
                  <c:v>-0.0967</c:v>
                </c:pt>
                <c:pt idx="50">
                  <c:v>-0.0568</c:v>
                </c:pt>
                <c:pt idx="51">
                  <c:v>-0.2263</c:v>
                </c:pt>
                <c:pt idx="52">
                  <c:v>-0.1831</c:v>
                </c:pt>
                <c:pt idx="53">
                  <c:v>-0.0689</c:v>
                </c:pt>
                <c:pt idx="54">
                  <c:v>-0.0633</c:v>
                </c:pt>
                <c:pt idx="55">
                  <c:v>-0.1789</c:v>
                </c:pt>
                <c:pt idx="56">
                  <c:v>-0.2944</c:v>
                </c:pt>
                <c:pt idx="57">
                  <c:v>-0.0061</c:v>
                </c:pt>
                <c:pt idx="58">
                  <c:v>-0.1125</c:v>
                </c:pt>
                <c:pt idx="59">
                  <c:v>-0.0347</c:v>
                </c:pt>
                <c:pt idx="60">
                  <c:v>-0.1742</c:v>
                </c:pt>
                <c:pt idx="61">
                  <c:v>-0.0732</c:v>
                </c:pt>
                <c:pt idx="62">
                  <c:v>-0.1292</c:v>
                </c:pt>
                <c:pt idx="63">
                  <c:v>-0.0954</c:v>
                </c:pt>
                <c:pt idx="64">
                  <c:v>-0.1457</c:v>
                </c:pt>
                <c:pt idx="65">
                  <c:v>-0.2137</c:v>
                </c:pt>
                <c:pt idx="66">
                  <c:v>-0.1316</c:v>
                </c:pt>
                <c:pt idx="67">
                  <c:v>-0.1979</c:v>
                </c:pt>
                <c:pt idx="68">
                  <c:v>-0.0391</c:v>
                </c:pt>
                <c:pt idx="69">
                  <c:v>-0.006</c:v>
                </c:pt>
                <c:pt idx="70">
                  <c:v>-0.0254</c:v>
                </c:pt>
                <c:pt idx="71">
                  <c:v>-0.2279</c:v>
                </c:pt>
                <c:pt idx="72">
                  <c:v>-0.0707</c:v>
                </c:pt>
                <c:pt idx="73">
                  <c:v>-0.0987</c:v>
                </c:pt>
                <c:pt idx="74">
                  <c:v>-0.0369</c:v>
                </c:pt>
                <c:pt idx="75">
                  <c:v>-0.0535</c:v>
                </c:pt>
                <c:pt idx="76">
                  <c:v>-0.1518</c:v>
                </c:pt>
                <c:pt idx="77">
                  <c:v>-0.1913</c:v>
                </c:pt>
                <c:pt idx="78">
                  <c:v>-0.2115</c:v>
                </c:pt>
                <c:pt idx="79">
                  <c:v>-0.0896</c:v>
                </c:pt>
                <c:pt idx="80">
                  <c:v>-0.0711</c:v>
                </c:pt>
                <c:pt idx="81">
                  <c:v>-0.0766</c:v>
                </c:pt>
                <c:pt idx="82">
                  <c:v>-0.1906</c:v>
                </c:pt>
                <c:pt idx="83">
                  <c:v>-0.0911</c:v>
                </c:pt>
                <c:pt idx="84">
                  <c:v>-0.1856</c:v>
                </c:pt>
                <c:pt idx="85">
                  <c:v>-0.0888</c:v>
                </c:pt>
                <c:pt idx="86">
                  <c:v>-0.0086</c:v>
                </c:pt>
                <c:pt idx="87">
                  <c:v>-0.1441</c:v>
                </c:pt>
                <c:pt idx="88">
                  <c:v>-0.0332</c:v>
                </c:pt>
                <c:pt idx="89">
                  <c:v>-0.2045</c:v>
                </c:pt>
                <c:pt idx="90">
                  <c:v>-0.1459</c:v>
                </c:pt>
                <c:pt idx="91">
                  <c:v>-0.1855</c:v>
                </c:pt>
                <c:pt idx="92">
                  <c:v>-0.0601</c:v>
                </c:pt>
                <c:pt idx="93">
                  <c:v>-0.1103</c:v>
                </c:pt>
                <c:pt idx="94">
                  <c:v>-0.0595</c:v>
                </c:pt>
                <c:pt idx="95">
                  <c:v>0.0</c:v>
                </c:pt>
                <c:pt idx="96">
                  <c:v>-0.079</c:v>
                </c:pt>
                <c:pt idx="97">
                  <c:v>-0.0746</c:v>
                </c:pt>
                <c:pt idx="98">
                  <c:v>-0.0383</c:v>
                </c:pt>
                <c:pt idx="99">
                  <c:v>-0.117</c:v>
                </c:pt>
                <c:pt idx="100">
                  <c:v>-0.134</c:v>
                </c:pt>
                <c:pt idx="101">
                  <c:v>-0.09</c:v>
                </c:pt>
                <c:pt idx="102">
                  <c:v>-0.147</c:v>
                </c:pt>
                <c:pt idx="103">
                  <c:v>-0.0505</c:v>
                </c:pt>
                <c:pt idx="104">
                  <c:v>-0.1547</c:v>
                </c:pt>
                <c:pt idx="105">
                  <c:v>-0.0993</c:v>
                </c:pt>
                <c:pt idx="106">
                  <c:v>-0.3392</c:v>
                </c:pt>
                <c:pt idx="107">
                  <c:v>-0.2738</c:v>
                </c:pt>
                <c:pt idx="108">
                  <c:v>-0.1089</c:v>
                </c:pt>
                <c:pt idx="109">
                  <c:v>-0.1264</c:v>
                </c:pt>
                <c:pt idx="110">
                  <c:v>-0.1308</c:v>
                </c:pt>
                <c:pt idx="111">
                  <c:v>-0.1012</c:v>
                </c:pt>
                <c:pt idx="112">
                  <c:v>-0.0584</c:v>
                </c:pt>
                <c:pt idx="113">
                  <c:v>-0.1431</c:v>
                </c:pt>
                <c:pt idx="114">
                  <c:v>-0.0385</c:v>
                </c:pt>
                <c:pt idx="115">
                  <c:v>-0.0118</c:v>
                </c:pt>
                <c:pt idx="116">
                  <c:v>-0.1209</c:v>
                </c:pt>
                <c:pt idx="117">
                  <c:v>-0.1777</c:v>
                </c:pt>
                <c:pt idx="118">
                  <c:v>-0.6048</c:v>
                </c:pt>
                <c:pt idx="119">
                  <c:v>-0.0434</c:v>
                </c:pt>
                <c:pt idx="120">
                  <c:v>-0.0164</c:v>
                </c:pt>
                <c:pt idx="121">
                  <c:v>-0.0753</c:v>
                </c:pt>
                <c:pt idx="122">
                  <c:v>-0.0331</c:v>
                </c:pt>
                <c:pt idx="123">
                  <c:v>-0.0691</c:v>
                </c:pt>
                <c:pt idx="124">
                  <c:v>-0.0281</c:v>
                </c:pt>
                <c:pt idx="125">
                  <c:v>-0.0716</c:v>
                </c:pt>
                <c:pt idx="126">
                  <c:v>-0.0993</c:v>
                </c:pt>
                <c:pt idx="127">
                  <c:v>-0.0834</c:v>
                </c:pt>
                <c:pt idx="128">
                  <c:v>-0.0091</c:v>
                </c:pt>
                <c:pt idx="129">
                  <c:v>-0.1245</c:v>
                </c:pt>
                <c:pt idx="130">
                  <c:v>-0.0703</c:v>
                </c:pt>
                <c:pt idx="131">
                  <c:v>-0.2403</c:v>
                </c:pt>
                <c:pt idx="132">
                  <c:v>-0.0133</c:v>
                </c:pt>
                <c:pt idx="133">
                  <c:v>-0.1409</c:v>
                </c:pt>
                <c:pt idx="134">
                  <c:v>-0.0162</c:v>
                </c:pt>
                <c:pt idx="135">
                  <c:v>-0.1608</c:v>
                </c:pt>
                <c:pt idx="136">
                  <c:v>-0.0392</c:v>
                </c:pt>
                <c:pt idx="137">
                  <c:v>-0.0932</c:v>
                </c:pt>
                <c:pt idx="138">
                  <c:v>-0.0788</c:v>
                </c:pt>
                <c:pt idx="139">
                  <c:v>-0.0374</c:v>
                </c:pt>
                <c:pt idx="140">
                  <c:v>-0.0292</c:v>
                </c:pt>
                <c:pt idx="141">
                  <c:v>-0.1426</c:v>
                </c:pt>
                <c:pt idx="142">
                  <c:v>-0.0406</c:v>
                </c:pt>
                <c:pt idx="143">
                  <c:v>-0.0201</c:v>
                </c:pt>
                <c:pt idx="144">
                  <c:v>-0.1141</c:v>
                </c:pt>
                <c:pt idx="145">
                  <c:v>-0.1275</c:v>
                </c:pt>
                <c:pt idx="146">
                  <c:v>-0.1595</c:v>
                </c:pt>
                <c:pt idx="147">
                  <c:v>-0.0399</c:v>
                </c:pt>
                <c:pt idx="148">
                  <c:v>-0.0526</c:v>
                </c:pt>
                <c:pt idx="149">
                  <c:v>-0.0497</c:v>
                </c:pt>
                <c:pt idx="150">
                  <c:v>-0.0644</c:v>
                </c:pt>
                <c:pt idx="151">
                  <c:v>-0.0713</c:v>
                </c:pt>
                <c:pt idx="152">
                  <c:v>-0.0596</c:v>
                </c:pt>
                <c:pt idx="153">
                  <c:v>-0.1106</c:v>
                </c:pt>
                <c:pt idx="154">
                  <c:v>-0.1478</c:v>
                </c:pt>
                <c:pt idx="155">
                  <c:v>-0.0719</c:v>
                </c:pt>
                <c:pt idx="156">
                  <c:v>-0.0643</c:v>
                </c:pt>
                <c:pt idx="157">
                  <c:v>-0.0261</c:v>
                </c:pt>
                <c:pt idx="158">
                  <c:v>-0.1061</c:v>
                </c:pt>
                <c:pt idx="159">
                  <c:v>-0.0642</c:v>
                </c:pt>
                <c:pt idx="160">
                  <c:v>0.0</c:v>
                </c:pt>
                <c:pt idx="161">
                  <c:v>-0.0908</c:v>
                </c:pt>
                <c:pt idx="162">
                  <c:v>-0.014</c:v>
                </c:pt>
                <c:pt idx="163">
                  <c:v>-0.0513</c:v>
                </c:pt>
                <c:pt idx="164">
                  <c:v>-0.1938</c:v>
                </c:pt>
                <c:pt idx="165">
                  <c:v>-0.1354</c:v>
                </c:pt>
                <c:pt idx="166">
                  <c:v>-0.1633</c:v>
                </c:pt>
                <c:pt idx="167">
                  <c:v>-0.2038</c:v>
                </c:pt>
                <c:pt idx="168">
                  <c:v>-0.1579</c:v>
                </c:pt>
                <c:pt idx="169">
                  <c:v>-0.0718</c:v>
                </c:pt>
                <c:pt idx="170">
                  <c:v>-0.0873</c:v>
                </c:pt>
                <c:pt idx="171">
                  <c:v>-0.2103</c:v>
                </c:pt>
                <c:pt idx="172">
                  <c:v>-0.1103</c:v>
                </c:pt>
                <c:pt idx="173">
                  <c:v>-0.0377</c:v>
                </c:pt>
                <c:pt idx="174">
                  <c:v>-0.0717</c:v>
                </c:pt>
                <c:pt idx="175">
                  <c:v>-0.1508</c:v>
                </c:pt>
                <c:pt idx="176">
                  <c:v>-0.0765</c:v>
                </c:pt>
                <c:pt idx="177">
                  <c:v>-0.1301</c:v>
                </c:pt>
                <c:pt idx="178">
                  <c:v>-0.1149</c:v>
                </c:pt>
                <c:pt idx="179">
                  <c:v>-0.0026</c:v>
                </c:pt>
                <c:pt idx="180">
                  <c:v>-0.0201</c:v>
                </c:pt>
                <c:pt idx="181">
                  <c:v>-0.1366</c:v>
                </c:pt>
                <c:pt idx="182">
                  <c:v>-0.5367</c:v>
                </c:pt>
                <c:pt idx="183">
                  <c:v>-0.1153</c:v>
                </c:pt>
                <c:pt idx="184">
                  <c:v>-0.1713</c:v>
                </c:pt>
                <c:pt idx="185">
                  <c:v>-0.2754</c:v>
                </c:pt>
                <c:pt idx="186">
                  <c:v>-0.1151</c:v>
                </c:pt>
                <c:pt idx="187">
                  <c:v>-0.2225</c:v>
                </c:pt>
                <c:pt idx="188">
                  <c:v>-0.0704</c:v>
                </c:pt>
                <c:pt idx="189">
                  <c:v>-0.0375</c:v>
                </c:pt>
                <c:pt idx="190">
                  <c:v>-0.1986</c:v>
                </c:pt>
                <c:pt idx="191">
                  <c:v>-0.0645</c:v>
                </c:pt>
                <c:pt idx="192">
                  <c:v>-0.1006</c:v>
                </c:pt>
                <c:pt idx="193">
                  <c:v>-0.0875</c:v>
                </c:pt>
                <c:pt idx="194">
                  <c:v>-0.3265</c:v>
                </c:pt>
                <c:pt idx="195">
                  <c:v>-0.0771</c:v>
                </c:pt>
                <c:pt idx="196">
                  <c:v>-0.3141</c:v>
                </c:pt>
                <c:pt idx="197">
                  <c:v>-0.1852</c:v>
                </c:pt>
                <c:pt idx="198">
                  <c:v>-0.1095</c:v>
                </c:pt>
                <c:pt idx="199">
                  <c:v>-0.1143</c:v>
                </c:pt>
                <c:pt idx="200">
                  <c:v>-0.0484</c:v>
                </c:pt>
                <c:pt idx="201">
                  <c:v>-0.0287</c:v>
                </c:pt>
                <c:pt idx="202">
                  <c:v>-0.0629</c:v>
                </c:pt>
                <c:pt idx="203">
                  <c:v>0.0</c:v>
                </c:pt>
                <c:pt idx="204">
                  <c:v>-0.2094</c:v>
                </c:pt>
                <c:pt idx="205">
                  <c:v>-0.1254</c:v>
                </c:pt>
                <c:pt idx="206">
                  <c:v>-0.08</c:v>
                </c:pt>
                <c:pt idx="207">
                  <c:v>-0.0032</c:v>
                </c:pt>
                <c:pt idx="208">
                  <c:v>-0.0528</c:v>
                </c:pt>
                <c:pt idx="209">
                  <c:v>-0.1675</c:v>
                </c:pt>
                <c:pt idx="210">
                  <c:v>-0.0244</c:v>
                </c:pt>
                <c:pt idx="211">
                  <c:v>-0.049</c:v>
                </c:pt>
                <c:pt idx="212">
                  <c:v>-0.0848</c:v>
                </c:pt>
                <c:pt idx="213">
                  <c:v>-0.0082</c:v>
                </c:pt>
                <c:pt idx="214">
                  <c:v>-0.2764</c:v>
                </c:pt>
                <c:pt idx="215">
                  <c:v>-0.1474</c:v>
                </c:pt>
                <c:pt idx="216">
                  <c:v>-0.0097</c:v>
                </c:pt>
                <c:pt idx="217">
                  <c:v>-0.1233</c:v>
                </c:pt>
                <c:pt idx="218">
                  <c:v>-0.0103</c:v>
                </c:pt>
                <c:pt idx="219">
                  <c:v>-0.0834</c:v>
                </c:pt>
                <c:pt idx="220">
                  <c:v>-0.1644</c:v>
                </c:pt>
                <c:pt idx="221">
                  <c:v>-0.105</c:v>
                </c:pt>
                <c:pt idx="222">
                  <c:v>-0.0948</c:v>
                </c:pt>
                <c:pt idx="223">
                  <c:v>-0.1657</c:v>
                </c:pt>
                <c:pt idx="224">
                  <c:v>-0.005</c:v>
                </c:pt>
                <c:pt idx="225">
                  <c:v>-0.0781</c:v>
                </c:pt>
                <c:pt idx="226">
                  <c:v>-0.0857</c:v>
                </c:pt>
                <c:pt idx="227">
                  <c:v>-0.1914</c:v>
                </c:pt>
                <c:pt idx="228">
                  <c:v>-0.1843</c:v>
                </c:pt>
                <c:pt idx="229">
                  <c:v>-0.014</c:v>
                </c:pt>
                <c:pt idx="230">
                  <c:v>-0.2042</c:v>
                </c:pt>
                <c:pt idx="231">
                  <c:v>-0.0146</c:v>
                </c:pt>
                <c:pt idx="232">
                  <c:v>-0.1674</c:v>
                </c:pt>
                <c:pt idx="233">
                  <c:v>-0.1028</c:v>
                </c:pt>
                <c:pt idx="234">
                  <c:v>-0.1145</c:v>
                </c:pt>
                <c:pt idx="235">
                  <c:v>-0.1327</c:v>
                </c:pt>
                <c:pt idx="236">
                  <c:v>-0.0822</c:v>
                </c:pt>
                <c:pt idx="237">
                  <c:v>-0.0179</c:v>
                </c:pt>
                <c:pt idx="238">
                  <c:v>-0.4068</c:v>
                </c:pt>
                <c:pt idx="239">
                  <c:v>-0.116</c:v>
                </c:pt>
                <c:pt idx="240">
                  <c:v>-0.0082</c:v>
                </c:pt>
                <c:pt idx="241">
                  <c:v>-0.0192</c:v>
                </c:pt>
                <c:pt idx="242">
                  <c:v>-0.3019</c:v>
                </c:pt>
                <c:pt idx="243">
                  <c:v>-0.2408</c:v>
                </c:pt>
                <c:pt idx="244">
                  <c:v>-0.0336</c:v>
                </c:pt>
                <c:pt idx="245">
                  <c:v>-0.1261</c:v>
                </c:pt>
                <c:pt idx="246">
                  <c:v>-0.0405</c:v>
                </c:pt>
                <c:pt idx="247">
                  <c:v>-0.1121</c:v>
                </c:pt>
                <c:pt idx="248">
                  <c:v>-0.0525</c:v>
                </c:pt>
                <c:pt idx="249">
                  <c:v>-0.2462</c:v>
                </c:pt>
                <c:pt idx="250">
                  <c:v>-0.0855</c:v>
                </c:pt>
                <c:pt idx="251">
                  <c:v>-0.0104</c:v>
                </c:pt>
                <c:pt idx="252">
                  <c:v>-0.0253</c:v>
                </c:pt>
                <c:pt idx="253">
                  <c:v>-0.1965</c:v>
                </c:pt>
                <c:pt idx="254">
                  <c:v>-0.1567</c:v>
                </c:pt>
                <c:pt idx="255">
                  <c:v>-0.0692</c:v>
                </c:pt>
                <c:pt idx="256">
                  <c:v>-0.0969</c:v>
                </c:pt>
                <c:pt idx="257">
                  <c:v>-0.2339</c:v>
                </c:pt>
                <c:pt idx="258">
                  <c:v>-0.1524</c:v>
                </c:pt>
                <c:pt idx="259">
                  <c:v>-0.0428</c:v>
                </c:pt>
                <c:pt idx="260">
                  <c:v>-0.0298</c:v>
                </c:pt>
                <c:pt idx="261">
                  <c:v>-0.0215</c:v>
                </c:pt>
                <c:pt idx="262">
                  <c:v>-0.1453</c:v>
                </c:pt>
                <c:pt idx="263">
                  <c:v>-0.0622</c:v>
                </c:pt>
                <c:pt idx="264">
                  <c:v>-0.0066</c:v>
                </c:pt>
                <c:pt idx="265">
                  <c:v>-0.1394</c:v>
                </c:pt>
                <c:pt idx="266">
                  <c:v>-0.0878</c:v>
                </c:pt>
                <c:pt idx="267">
                  <c:v>-0.0307</c:v>
                </c:pt>
                <c:pt idx="268">
                  <c:v>-0.1223</c:v>
                </c:pt>
                <c:pt idx="269">
                  <c:v>-0.3313</c:v>
                </c:pt>
                <c:pt idx="270">
                  <c:v>-0.1963</c:v>
                </c:pt>
                <c:pt idx="271">
                  <c:v>-0.1103</c:v>
                </c:pt>
                <c:pt idx="272">
                  <c:v>-0.0596</c:v>
                </c:pt>
                <c:pt idx="273">
                  <c:v>-0.4202</c:v>
                </c:pt>
                <c:pt idx="274">
                  <c:v>-0.4686</c:v>
                </c:pt>
                <c:pt idx="275">
                  <c:v>-0.476</c:v>
                </c:pt>
                <c:pt idx="276">
                  <c:v>-0.0522</c:v>
                </c:pt>
                <c:pt idx="277">
                  <c:v>-0.176</c:v>
                </c:pt>
                <c:pt idx="278">
                  <c:v>-0.2254</c:v>
                </c:pt>
                <c:pt idx="279">
                  <c:v>-0.0887</c:v>
                </c:pt>
                <c:pt idx="280">
                  <c:v>-0.1174</c:v>
                </c:pt>
                <c:pt idx="281">
                  <c:v>-0.1819</c:v>
                </c:pt>
                <c:pt idx="282">
                  <c:v>-0.1134</c:v>
                </c:pt>
                <c:pt idx="283">
                  <c:v>-0.0238</c:v>
                </c:pt>
                <c:pt idx="284">
                  <c:v>-0.0683</c:v>
                </c:pt>
                <c:pt idx="285">
                  <c:v>-0.0167</c:v>
                </c:pt>
                <c:pt idx="286">
                  <c:v>-0.0039</c:v>
                </c:pt>
                <c:pt idx="287">
                  <c:v>-0.057</c:v>
                </c:pt>
                <c:pt idx="288">
                  <c:v>-0.3162</c:v>
                </c:pt>
                <c:pt idx="289">
                  <c:v>-0.0016</c:v>
                </c:pt>
                <c:pt idx="290">
                  <c:v>-0.0312</c:v>
                </c:pt>
                <c:pt idx="291">
                  <c:v>-0.0517</c:v>
                </c:pt>
                <c:pt idx="292">
                  <c:v>-0.0862</c:v>
                </c:pt>
                <c:pt idx="293">
                  <c:v>-0.2688</c:v>
                </c:pt>
                <c:pt idx="294">
                  <c:v>-0.1533</c:v>
                </c:pt>
                <c:pt idx="295">
                  <c:v>-0.1661</c:v>
                </c:pt>
                <c:pt idx="296">
                  <c:v>-0.1067</c:v>
                </c:pt>
                <c:pt idx="297">
                  <c:v>-0.01</c:v>
                </c:pt>
                <c:pt idx="298">
                  <c:v>-0.0302</c:v>
                </c:pt>
                <c:pt idx="299">
                  <c:v>-0.1566</c:v>
                </c:pt>
                <c:pt idx="300">
                  <c:v>-0.1157</c:v>
                </c:pt>
                <c:pt idx="301">
                  <c:v>-0.2123</c:v>
                </c:pt>
                <c:pt idx="302">
                  <c:v>-0.0257</c:v>
                </c:pt>
                <c:pt idx="303">
                  <c:v>-0.0547</c:v>
                </c:pt>
                <c:pt idx="304">
                  <c:v>-0.1508</c:v>
                </c:pt>
                <c:pt idx="305">
                  <c:v>-0.0335</c:v>
                </c:pt>
                <c:pt idx="306">
                  <c:v>-0.0335</c:v>
                </c:pt>
                <c:pt idx="307">
                  <c:v>-0.0319</c:v>
                </c:pt>
                <c:pt idx="308">
                  <c:v>-0.0227</c:v>
                </c:pt>
                <c:pt idx="309">
                  <c:v>-0.0642</c:v>
                </c:pt>
                <c:pt idx="310">
                  <c:v>-0.0648</c:v>
                </c:pt>
                <c:pt idx="311">
                  <c:v>-0.0536</c:v>
                </c:pt>
                <c:pt idx="312">
                  <c:v>-0.055</c:v>
                </c:pt>
                <c:pt idx="313">
                  <c:v>-0.1065</c:v>
                </c:pt>
                <c:pt idx="314">
                  <c:v>-0.0579</c:v>
                </c:pt>
                <c:pt idx="315">
                  <c:v>-0.0369</c:v>
                </c:pt>
                <c:pt idx="316">
                  <c:v>-0.117</c:v>
                </c:pt>
                <c:pt idx="317">
                  <c:v>-0.1084</c:v>
                </c:pt>
                <c:pt idx="318">
                  <c:v>-0.1007</c:v>
                </c:pt>
                <c:pt idx="319">
                  <c:v>-0.1112</c:v>
                </c:pt>
                <c:pt idx="320">
                  <c:v>-0.0737</c:v>
                </c:pt>
                <c:pt idx="321">
                  <c:v>-0.2098</c:v>
                </c:pt>
                <c:pt idx="322">
                  <c:v>-0.1119</c:v>
                </c:pt>
                <c:pt idx="323">
                  <c:v>-0.0893</c:v>
                </c:pt>
                <c:pt idx="324">
                  <c:v>-0.0189</c:v>
                </c:pt>
                <c:pt idx="325">
                  <c:v>-0.0207</c:v>
                </c:pt>
                <c:pt idx="326">
                  <c:v>-0.0451</c:v>
                </c:pt>
                <c:pt idx="327">
                  <c:v>-0.0138</c:v>
                </c:pt>
                <c:pt idx="328">
                  <c:v>-0.0201</c:v>
                </c:pt>
                <c:pt idx="329">
                  <c:v>-0.1288</c:v>
                </c:pt>
                <c:pt idx="330">
                  <c:v>-0.0851</c:v>
                </c:pt>
                <c:pt idx="331">
                  <c:v>-0.127</c:v>
                </c:pt>
                <c:pt idx="332">
                  <c:v>-0.2912</c:v>
                </c:pt>
                <c:pt idx="333">
                  <c:v>-0.0701</c:v>
                </c:pt>
                <c:pt idx="334">
                  <c:v>-0.1479</c:v>
                </c:pt>
                <c:pt idx="335">
                  <c:v>-0.1811</c:v>
                </c:pt>
                <c:pt idx="336">
                  <c:v>-0.0637</c:v>
                </c:pt>
                <c:pt idx="337">
                  <c:v>-0.1386</c:v>
                </c:pt>
                <c:pt idx="338">
                  <c:v>-0.1159</c:v>
                </c:pt>
                <c:pt idx="339">
                  <c:v>-0.0254</c:v>
                </c:pt>
                <c:pt idx="340">
                  <c:v>-0.0877</c:v>
                </c:pt>
                <c:pt idx="341">
                  <c:v>-0.0786</c:v>
                </c:pt>
                <c:pt idx="342">
                  <c:v>-0.0471</c:v>
                </c:pt>
                <c:pt idx="343">
                  <c:v>-0.0487</c:v>
                </c:pt>
                <c:pt idx="344">
                  <c:v>-0.028</c:v>
                </c:pt>
                <c:pt idx="345">
                  <c:v>-0.0055</c:v>
                </c:pt>
                <c:pt idx="346">
                  <c:v>-0.0611</c:v>
                </c:pt>
                <c:pt idx="347">
                  <c:v>-0.011</c:v>
                </c:pt>
                <c:pt idx="348">
                  <c:v>-0.1462</c:v>
                </c:pt>
                <c:pt idx="349">
                  <c:v>-0.1162</c:v>
                </c:pt>
                <c:pt idx="350">
                  <c:v>-0.1388</c:v>
                </c:pt>
                <c:pt idx="351">
                  <c:v>-0.1674</c:v>
                </c:pt>
                <c:pt idx="352">
                  <c:v>-0.2897</c:v>
                </c:pt>
                <c:pt idx="353">
                  <c:v>-0.2456</c:v>
                </c:pt>
                <c:pt idx="354">
                  <c:v>-0.1885</c:v>
                </c:pt>
                <c:pt idx="355">
                  <c:v>-0.2678</c:v>
                </c:pt>
                <c:pt idx="356">
                  <c:v>-0.0388</c:v>
                </c:pt>
                <c:pt idx="357">
                  <c:v>-0.3058</c:v>
                </c:pt>
                <c:pt idx="358">
                  <c:v>-0.2232</c:v>
                </c:pt>
                <c:pt idx="359">
                  <c:v>-0.0039</c:v>
                </c:pt>
                <c:pt idx="360">
                  <c:v>-0.15</c:v>
                </c:pt>
                <c:pt idx="361">
                  <c:v>-0.1822</c:v>
                </c:pt>
                <c:pt idx="362">
                  <c:v>-0.3123</c:v>
                </c:pt>
                <c:pt idx="363">
                  <c:v>-0.1543</c:v>
                </c:pt>
                <c:pt idx="364">
                  <c:v>-0.2649</c:v>
                </c:pt>
                <c:pt idx="365">
                  <c:v>-0.0717</c:v>
                </c:pt>
                <c:pt idx="366">
                  <c:v>-0.0807</c:v>
                </c:pt>
                <c:pt idx="367">
                  <c:v>-0.1879</c:v>
                </c:pt>
                <c:pt idx="368">
                  <c:v>-0.036</c:v>
                </c:pt>
                <c:pt idx="369">
                  <c:v>-0.0185</c:v>
                </c:pt>
                <c:pt idx="370">
                  <c:v>-0.0462</c:v>
                </c:pt>
                <c:pt idx="371">
                  <c:v>-0.1283</c:v>
                </c:pt>
                <c:pt idx="372">
                  <c:v>-0.0134</c:v>
                </c:pt>
                <c:pt idx="373">
                  <c:v>-0.1914</c:v>
                </c:pt>
                <c:pt idx="374">
                  <c:v>-0.2473</c:v>
                </c:pt>
                <c:pt idx="375">
                  <c:v>-0.2011</c:v>
                </c:pt>
                <c:pt idx="376">
                  <c:v>-0.126</c:v>
                </c:pt>
                <c:pt idx="377">
                  <c:v>-0.0925</c:v>
                </c:pt>
                <c:pt idx="378">
                  <c:v>-0.0389</c:v>
                </c:pt>
                <c:pt idx="379">
                  <c:v>-0.0768</c:v>
                </c:pt>
                <c:pt idx="380">
                  <c:v>-0.0669</c:v>
                </c:pt>
                <c:pt idx="381">
                  <c:v>-0.0563</c:v>
                </c:pt>
                <c:pt idx="382">
                  <c:v>-0.0191</c:v>
                </c:pt>
                <c:pt idx="383">
                  <c:v>-0.0105</c:v>
                </c:pt>
                <c:pt idx="384">
                  <c:v>-0.1725</c:v>
                </c:pt>
                <c:pt idx="385">
                  <c:v>-0.0036</c:v>
                </c:pt>
                <c:pt idx="386">
                  <c:v>-0.0521</c:v>
                </c:pt>
                <c:pt idx="387">
                  <c:v>-0.0876</c:v>
                </c:pt>
                <c:pt idx="388">
                  <c:v>-0.2045</c:v>
                </c:pt>
                <c:pt idx="389">
                  <c:v>-0.0344</c:v>
                </c:pt>
                <c:pt idx="390">
                  <c:v>-0.0159</c:v>
                </c:pt>
                <c:pt idx="391">
                  <c:v>-0.0762</c:v>
                </c:pt>
                <c:pt idx="392">
                  <c:v>-0.0885</c:v>
                </c:pt>
                <c:pt idx="393">
                  <c:v>-0.0296</c:v>
                </c:pt>
                <c:pt idx="394">
                  <c:v>-0.0937</c:v>
                </c:pt>
                <c:pt idx="395">
                  <c:v>-0.011</c:v>
                </c:pt>
                <c:pt idx="396">
                  <c:v>-0.3064</c:v>
                </c:pt>
                <c:pt idx="397">
                  <c:v>-0.1251</c:v>
                </c:pt>
                <c:pt idx="398">
                  <c:v>-0.0784</c:v>
                </c:pt>
                <c:pt idx="399">
                  <c:v>-0.0748</c:v>
                </c:pt>
                <c:pt idx="400">
                  <c:v>-0.2123</c:v>
                </c:pt>
                <c:pt idx="401">
                  <c:v>-0.0898</c:v>
                </c:pt>
                <c:pt idx="402">
                  <c:v>-0.0467</c:v>
                </c:pt>
                <c:pt idx="403">
                  <c:v>-0.0968</c:v>
                </c:pt>
                <c:pt idx="404">
                  <c:v>-0.2636</c:v>
                </c:pt>
                <c:pt idx="405">
                  <c:v>-0.0433</c:v>
                </c:pt>
                <c:pt idx="406">
                  <c:v>-0.1175</c:v>
                </c:pt>
                <c:pt idx="407">
                  <c:v>-0.1377</c:v>
                </c:pt>
                <c:pt idx="408">
                  <c:v>-0.0466</c:v>
                </c:pt>
                <c:pt idx="409">
                  <c:v>-0.0831</c:v>
                </c:pt>
                <c:pt idx="410">
                  <c:v>-0.0385</c:v>
                </c:pt>
                <c:pt idx="411">
                  <c:v>-0.044</c:v>
                </c:pt>
                <c:pt idx="412">
                  <c:v>-0.1402</c:v>
                </c:pt>
                <c:pt idx="413">
                  <c:v>-0.1555</c:v>
                </c:pt>
                <c:pt idx="414">
                  <c:v>-0.1667</c:v>
                </c:pt>
                <c:pt idx="415">
                  <c:v>-0.2852</c:v>
                </c:pt>
                <c:pt idx="416">
                  <c:v>-0.0775</c:v>
                </c:pt>
                <c:pt idx="417">
                  <c:v>-0.0986</c:v>
                </c:pt>
                <c:pt idx="418">
                  <c:v>-0.2634</c:v>
                </c:pt>
                <c:pt idx="419">
                  <c:v>-0.2217</c:v>
                </c:pt>
                <c:pt idx="420">
                  <c:v>-0.0169</c:v>
                </c:pt>
                <c:pt idx="421">
                  <c:v>-0.1519</c:v>
                </c:pt>
                <c:pt idx="422">
                  <c:v>-0.1839</c:v>
                </c:pt>
                <c:pt idx="423">
                  <c:v>-0.1792</c:v>
                </c:pt>
                <c:pt idx="424">
                  <c:v>-0.0818</c:v>
                </c:pt>
                <c:pt idx="425">
                  <c:v>-0.1752</c:v>
                </c:pt>
                <c:pt idx="426">
                  <c:v>-0.3536</c:v>
                </c:pt>
                <c:pt idx="427">
                  <c:v>-0.2084</c:v>
                </c:pt>
                <c:pt idx="428">
                  <c:v>-0.0466</c:v>
                </c:pt>
                <c:pt idx="429">
                  <c:v>-0.0332</c:v>
                </c:pt>
                <c:pt idx="430">
                  <c:v>-0.0616</c:v>
                </c:pt>
                <c:pt idx="431">
                  <c:v>-0.4552</c:v>
                </c:pt>
                <c:pt idx="432">
                  <c:v>-0.2724</c:v>
                </c:pt>
                <c:pt idx="433">
                  <c:v>-0.0975</c:v>
                </c:pt>
                <c:pt idx="434">
                  <c:v>-0.0421</c:v>
                </c:pt>
                <c:pt idx="435">
                  <c:v>-0.1016</c:v>
                </c:pt>
                <c:pt idx="436">
                  <c:v>-0.123</c:v>
                </c:pt>
                <c:pt idx="437">
                  <c:v>-0.192</c:v>
                </c:pt>
                <c:pt idx="438">
                  <c:v>-0.1504</c:v>
                </c:pt>
                <c:pt idx="439">
                  <c:v>-0.1014</c:v>
                </c:pt>
                <c:pt idx="440">
                  <c:v>-0.1885</c:v>
                </c:pt>
                <c:pt idx="441">
                  <c:v>-0.0386</c:v>
                </c:pt>
                <c:pt idx="442">
                  <c:v>-0.115</c:v>
                </c:pt>
                <c:pt idx="443">
                  <c:v>-0.0288</c:v>
                </c:pt>
                <c:pt idx="444">
                  <c:v>0.0</c:v>
                </c:pt>
                <c:pt idx="445">
                  <c:v>-0.0516</c:v>
                </c:pt>
                <c:pt idx="446">
                  <c:v>-0.0603</c:v>
                </c:pt>
                <c:pt idx="447">
                  <c:v>-0.0684</c:v>
                </c:pt>
                <c:pt idx="448">
                  <c:v>-0.136</c:v>
                </c:pt>
                <c:pt idx="449">
                  <c:v>-0.055</c:v>
                </c:pt>
                <c:pt idx="450">
                  <c:v>-0.0458</c:v>
                </c:pt>
                <c:pt idx="451">
                  <c:v>-0.0554</c:v>
                </c:pt>
                <c:pt idx="452">
                  <c:v>-0.2032</c:v>
                </c:pt>
                <c:pt idx="453">
                  <c:v>-0.0367</c:v>
                </c:pt>
                <c:pt idx="454">
                  <c:v>-0.2497</c:v>
                </c:pt>
                <c:pt idx="455">
                  <c:v>-0.0453</c:v>
                </c:pt>
                <c:pt idx="456">
                  <c:v>-0.0672</c:v>
                </c:pt>
                <c:pt idx="457">
                  <c:v>-0.1027</c:v>
                </c:pt>
                <c:pt idx="458">
                  <c:v>-0.1368</c:v>
                </c:pt>
                <c:pt idx="459">
                  <c:v>-0.0617</c:v>
                </c:pt>
                <c:pt idx="460">
                  <c:v>-0.0253</c:v>
                </c:pt>
                <c:pt idx="461">
                  <c:v>-0.4853</c:v>
                </c:pt>
                <c:pt idx="462">
                  <c:v>-0.1307</c:v>
                </c:pt>
                <c:pt idx="463">
                  <c:v>-0.0701</c:v>
                </c:pt>
                <c:pt idx="464">
                  <c:v>-0.0499</c:v>
                </c:pt>
                <c:pt idx="465">
                  <c:v>-0.127</c:v>
                </c:pt>
                <c:pt idx="466">
                  <c:v>-0.2936</c:v>
                </c:pt>
                <c:pt idx="467">
                  <c:v>-0.0749</c:v>
                </c:pt>
                <c:pt idx="468">
                  <c:v>-0.0984</c:v>
                </c:pt>
                <c:pt idx="469">
                  <c:v>-0.193</c:v>
                </c:pt>
                <c:pt idx="470">
                  <c:v>-0.1312</c:v>
                </c:pt>
                <c:pt idx="471">
                  <c:v>-0.2176</c:v>
                </c:pt>
                <c:pt idx="472">
                  <c:v>-0.4196</c:v>
                </c:pt>
                <c:pt idx="473">
                  <c:v>-0.083</c:v>
                </c:pt>
                <c:pt idx="474">
                  <c:v>-0.2767</c:v>
                </c:pt>
                <c:pt idx="475">
                  <c:v>-0.1365</c:v>
                </c:pt>
                <c:pt idx="476">
                  <c:v>-0.0399</c:v>
                </c:pt>
                <c:pt idx="477">
                  <c:v>-0.2224</c:v>
                </c:pt>
                <c:pt idx="478">
                  <c:v>-0.0205</c:v>
                </c:pt>
                <c:pt idx="479">
                  <c:v>-0.0408</c:v>
                </c:pt>
                <c:pt idx="480">
                  <c:v>-0.0635</c:v>
                </c:pt>
                <c:pt idx="481">
                  <c:v>-0.0892</c:v>
                </c:pt>
                <c:pt idx="482">
                  <c:v>-0.0372</c:v>
                </c:pt>
                <c:pt idx="483">
                  <c:v>-0.0596</c:v>
                </c:pt>
                <c:pt idx="484">
                  <c:v>-0.0766</c:v>
                </c:pt>
                <c:pt idx="485">
                  <c:v>-0.228</c:v>
                </c:pt>
                <c:pt idx="486">
                  <c:v>-0.1113</c:v>
                </c:pt>
                <c:pt idx="487">
                  <c:v>-0.065</c:v>
                </c:pt>
                <c:pt idx="488">
                  <c:v>-0.1368</c:v>
                </c:pt>
                <c:pt idx="489">
                  <c:v>-0.146</c:v>
                </c:pt>
                <c:pt idx="490">
                  <c:v>-0.0193</c:v>
                </c:pt>
                <c:pt idx="491">
                  <c:v>-0.1063</c:v>
                </c:pt>
                <c:pt idx="492">
                  <c:v>-0.0493</c:v>
                </c:pt>
                <c:pt idx="493">
                  <c:v>-0.109</c:v>
                </c:pt>
                <c:pt idx="494">
                  <c:v>-0.1944</c:v>
                </c:pt>
                <c:pt idx="495">
                  <c:v>-0.1494</c:v>
                </c:pt>
                <c:pt idx="496">
                  <c:v>-0.2714</c:v>
                </c:pt>
                <c:pt idx="497">
                  <c:v>-0.329</c:v>
                </c:pt>
                <c:pt idx="498">
                  <c:v>-0.2691</c:v>
                </c:pt>
                <c:pt idx="499">
                  <c:v>-0.1713</c:v>
                </c:pt>
                <c:pt idx="500">
                  <c:v>-0.0117</c:v>
                </c:pt>
                <c:pt idx="501">
                  <c:v>-0.1044</c:v>
                </c:pt>
                <c:pt idx="502">
                  <c:v>-0.3191</c:v>
                </c:pt>
                <c:pt idx="503">
                  <c:v>0.0</c:v>
                </c:pt>
                <c:pt idx="504">
                  <c:v>-0.0136</c:v>
                </c:pt>
                <c:pt idx="505">
                  <c:v>-0.076</c:v>
                </c:pt>
                <c:pt idx="506">
                  <c:v>-0.1852</c:v>
                </c:pt>
                <c:pt idx="507">
                  <c:v>-0.1026</c:v>
                </c:pt>
                <c:pt idx="508">
                  <c:v>-0.1551</c:v>
                </c:pt>
                <c:pt idx="509">
                  <c:v>-0.0326</c:v>
                </c:pt>
                <c:pt idx="510">
                  <c:v>-0.0677</c:v>
                </c:pt>
                <c:pt idx="511">
                  <c:v>-0.1535</c:v>
                </c:pt>
                <c:pt idx="512">
                  <c:v>-0.0629</c:v>
                </c:pt>
                <c:pt idx="513">
                  <c:v>-0.0538</c:v>
                </c:pt>
                <c:pt idx="514">
                  <c:v>-0.1135</c:v>
                </c:pt>
                <c:pt idx="515">
                  <c:v>-0.0324</c:v>
                </c:pt>
                <c:pt idx="516">
                  <c:v>-0.0303</c:v>
                </c:pt>
                <c:pt idx="517">
                  <c:v>-0.0904</c:v>
                </c:pt>
                <c:pt idx="518">
                  <c:v>-0.0208</c:v>
                </c:pt>
                <c:pt idx="519">
                  <c:v>-0.0355</c:v>
                </c:pt>
                <c:pt idx="520">
                  <c:v>-0.0476</c:v>
                </c:pt>
                <c:pt idx="521">
                  <c:v>-0.0302</c:v>
                </c:pt>
                <c:pt idx="522">
                  <c:v>-0.0262</c:v>
                </c:pt>
                <c:pt idx="523">
                  <c:v>-0.1905</c:v>
                </c:pt>
                <c:pt idx="524">
                  <c:v>-0.0986</c:v>
                </c:pt>
                <c:pt idx="525">
                  <c:v>-0.3026</c:v>
                </c:pt>
                <c:pt idx="526">
                  <c:v>-0.0663</c:v>
                </c:pt>
                <c:pt idx="527">
                  <c:v>-0.0834</c:v>
                </c:pt>
                <c:pt idx="528">
                  <c:v>-0.0016</c:v>
                </c:pt>
                <c:pt idx="529">
                  <c:v>-0.0302</c:v>
                </c:pt>
                <c:pt idx="530">
                  <c:v>-0.0807</c:v>
                </c:pt>
                <c:pt idx="531">
                  <c:v>-0.1146</c:v>
                </c:pt>
                <c:pt idx="532">
                  <c:v>-0.1874</c:v>
                </c:pt>
                <c:pt idx="533">
                  <c:v>-0.0794</c:v>
                </c:pt>
                <c:pt idx="534">
                  <c:v>-0.1209</c:v>
                </c:pt>
                <c:pt idx="535">
                  <c:v>-0.0643</c:v>
                </c:pt>
                <c:pt idx="536">
                  <c:v>-0.2613</c:v>
                </c:pt>
                <c:pt idx="537">
                  <c:v>-0.0698</c:v>
                </c:pt>
                <c:pt idx="538">
                  <c:v>-0.5256</c:v>
                </c:pt>
                <c:pt idx="539">
                  <c:v>-0.081</c:v>
                </c:pt>
                <c:pt idx="540">
                  <c:v>-0.0748</c:v>
                </c:pt>
                <c:pt idx="541">
                  <c:v>0.0</c:v>
                </c:pt>
                <c:pt idx="542">
                  <c:v>-0.0731</c:v>
                </c:pt>
                <c:pt idx="543">
                  <c:v>-0.001</c:v>
                </c:pt>
                <c:pt idx="544">
                  <c:v>-0.219</c:v>
                </c:pt>
                <c:pt idx="545">
                  <c:v>-0.1169</c:v>
                </c:pt>
                <c:pt idx="546">
                  <c:v>-0.2294</c:v>
                </c:pt>
                <c:pt idx="547">
                  <c:v>-0.1667</c:v>
                </c:pt>
                <c:pt idx="548">
                  <c:v>-0.1778</c:v>
                </c:pt>
                <c:pt idx="549">
                  <c:v>-0.071</c:v>
                </c:pt>
                <c:pt idx="550">
                  <c:v>-0.011</c:v>
                </c:pt>
                <c:pt idx="551">
                  <c:v>-0.0445</c:v>
                </c:pt>
                <c:pt idx="552">
                  <c:v>-0.0654</c:v>
                </c:pt>
                <c:pt idx="553">
                  <c:v>-0.1915</c:v>
                </c:pt>
                <c:pt idx="554">
                  <c:v>-0.2285</c:v>
                </c:pt>
                <c:pt idx="555">
                  <c:v>-0.0607</c:v>
                </c:pt>
                <c:pt idx="556">
                  <c:v>-0.2065</c:v>
                </c:pt>
                <c:pt idx="557">
                  <c:v>-0.0274</c:v>
                </c:pt>
                <c:pt idx="558">
                  <c:v>-0.0257</c:v>
                </c:pt>
                <c:pt idx="559">
                  <c:v>-0.0365</c:v>
                </c:pt>
                <c:pt idx="560">
                  <c:v>-0.0952</c:v>
                </c:pt>
                <c:pt idx="561">
                  <c:v>-0.0096</c:v>
                </c:pt>
                <c:pt idx="562">
                  <c:v>-0.047</c:v>
                </c:pt>
                <c:pt idx="563">
                  <c:v>-0.0227</c:v>
                </c:pt>
                <c:pt idx="564">
                  <c:v>-0.1336</c:v>
                </c:pt>
                <c:pt idx="565">
                  <c:v>-0.0238</c:v>
                </c:pt>
                <c:pt idx="566">
                  <c:v>-0.0897</c:v>
                </c:pt>
                <c:pt idx="567">
                  <c:v>-0.1502</c:v>
                </c:pt>
                <c:pt idx="568">
                  <c:v>-0.1625</c:v>
                </c:pt>
                <c:pt idx="569">
                  <c:v>-0.1034</c:v>
                </c:pt>
                <c:pt idx="570">
                  <c:v>-0.13</c:v>
                </c:pt>
                <c:pt idx="571">
                  <c:v>-0.0369</c:v>
                </c:pt>
                <c:pt idx="572">
                  <c:v>-0.1027</c:v>
                </c:pt>
                <c:pt idx="573">
                  <c:v>-0.0248</c:v>
                </c:pt>
                <c:pt idx="574">
                  <c:v>-0.144</c:v>
                </c:pt>
                <c:pt idx="575">
                  <c:v>-0.0062</c:v>
                </c:pt>
                <c:pt idx="576">
                  <c:v>-0.1125</c:v>
                </c:pt>
                <c:pt idx="577">
                  <c:v>-0.2224</c:v>
                </c:pt>
                <c:pt idx="578">
                  <c:v>0.0</c:v>
                </c:pt>
                <c:pt idx="579">
                  <c:v>-0.0568</c:v>
                </c:pt>
                <c:pt idx="580">
                  <c:v>-0.0554</c:v>
                </c:pt>
                <c:pt idx="581">
                  <c:v>-0.0121</c:v>
                </c:pt>
                <c:pt idx="582">
                  <c:v>-0.0996</c:v>
                </c:pt>
                <c:pt idx="583">
                  <c:v>-0.2303</c:v>
                </c:pt>
                <c:pt idx="584">
                  <c:v>-0.2248</c:v>
                </c:pt>
                <c:pt idx="585">
                  <c:v>-0.051</c:v>
                </c:pt>
                <c:pt idx="586">
                  <c:v>-0.121</c:v>
                </c:pt>
                <c:pt idx="587">
                  <c:v>-0.2573</c:v>
                </c:pt>
                <c:pt idx="588">
                  <c:v>-0.12</c:v>
                </c:pt>
                <c:pt idx="589">
                  <c:v>-0.0207</c:v>
                </c:pt>
                <c:pt idx="590">
                  <c:v>-0.0305</c:v>
                </c:pt>
                <c:pt idx="591">
                  <c:v>-0.0243</c:v>
                </c:pt>
                <c:pt idx="592">
                  <c:v>-0.0281</c:v>
                </c:pt>
                <c:pt idx="593">
                  <c:v>-0.1007</c:v>
                </c:pt>
                <c:pt idx="594">
                  <c:v>-0.2205</c:v>
                </c:pt>
                <c:pt idx="595">
                  <c:v>-0.2223</c:v>
                </c:pt>
                <c:pt idx="596">
                  <c:v>-0.0979</c:v>
                </c:pt>
                <c:pt idx="597">
                  <c:v>-0.1883</c:v>
                </c:pt>
                <c:pt idx="598">
                  <c:v>-0.0094</c:v>
                </c:pt>
                <c:pt idx="599">
                  <c:v>-0.1385</c:v>
                </c:pt>
                <c:pt idx="600">
                  <c:v>-0.0634</c:v>
                </c:pt>
                <c:pt idx="601">
                  <c:v>-0.0244</c:v>
                </c:pt>
                <c:pt idx="602">
                  <c:v>-0.0772</c:v>
                </c:pt>
                <c:pt idx="603">
                  <c:v>-0.0098</c:v>
                </c:pt>
                <c:pt idx="604">
                  <c:v>-0.1829</c:v>
                </c:pt>
                <c:pt idx="605">
                  <c:v>-0.0973</c:v>
                </c:pt>
                <c:pt idx="606">
                  <c:v>-0.0649</c:v>
                </c:pt>
                <c:pt idx="607">
                  <c:v>-0.0451</c:v>
                </c:pt>
                <c:pt idx="608">
                  <c:v>-0.0373</c:v>
                </c:pt>
                <c:pt idx="609">
                  <c:v>-0.085</c:v>
                </c:pt>
                <c:pt idx="610">
                  <c:v>-0.1541</c:v>
                </c:pt>
                <c:pt idx="611">
                  <c:v>-0.0425</c:v>
                </c:pt>
                <c:pt idx="612">
                  <c:v>-0.0643</c:v>
                </c:pt>
                <c:pt idx="613">
                  <c:v>-0.1397</c:v>
                </c:pt>
                <c:pt idx="614">
                  <c:v>-0.0418</c:v>
                </c:pt>
                <c:pt idx="615">
                  <c:v>-0.2543</c:v>
                </c:pt>
                <c:pt idx="616">
                  <c:v>-0.0246</c:v>
                </c:pt>
                <c:pt idx="617">
                  <c:v>-0.1718</c:v>
                </c:pt>
                <c:pt idx="618">
                  <c:v>-0.0863</c:v>
                </c:pt>
                <c:pt idx="619">
                  <c:v>-0.0543</c:v>
                </c:pt>
                <c:pt idx="620">
                  <c:v>-0.0203</c:v>
                </c:pt>
                <c:pt idx="621">
                  <c:v>-0.0139</c:v>
                </c:pt>
                <c:pt idx="622">
                  <c:v>-0.0306</c:v>
                </c:pt>
                <c:pt idx="623">
                  <c:v>-0.096</c:v>
                </c:pt>
                <c:pt idx="624">
                  <c:v>-0.0889</c:v>
                </c:pt>
                <c:pt idx="625">
                  <c:v>-0.3832</c:v>
                </c:pt>
                <c:pt idx="626">
                  <c:v>-0.0978</c:v>
                </c:pt>
                <c:pt idx="627">
                  <c:v>-0.0592</c:v>
                </c:pt>
                <c:pt idx="628">
                  <c:v>-0.062</c:v>
                </c:pt>
                <c:pt idx="629">
                  <c:v>-0.0477</c:v>
                </c:pt>
                <c:pt idx="630">
                  <c:v>-0.2927</c:v>
                </c:pt>
                <c:pt idx="631">
                  <c:v>-0.1349</c:v>
                </c:pt>
                <c:pt idx="632">
                  <c:v>-0.0949</c:v>
                </c:pt>
                <c:pt idx="633">
                  <c:v>-0.06</c:v>
                </c:pt>
                <c:pt idx="634">
                  <c:v>0.0</c:v>
                </c:pt>
                <c:pt idx="635">
                  <c:v>-0.058</c:v>
                </c:pt>
                <c:pt idx="636">
                  <c:v>-0.1357</c:v>
                </c:pt>
                <c:pt idx="637">
                  <c:v>-0.032</c:v>
                </c:pt>
                <c:pt idx="638">
                  <c:v>-0.0399</c:v>
                </c:pt>
                <c:pt idx="639">
                  <c:v>-0.0668</c:v>
                </c:pt>
                <c:pt idx="640">
                  <c:v>-0.1444</c:v>
                </c:pt>
                <c:pt idx="641">
                  <c:v>-0.026</c:v>
                </c:pt>
                <c:pt idx="642">
                  <c:v>-0.089</c:v>
                </c:pt>
                <c:pt idx="643">
                  <c:v>-0.1117</c:v>
                </c:pt>
                <c:pt idx="644">
                  <c:v>-0.1977</c:v>
                </c:pt>
                <c:pt idx="645">
                  <c:v>-0.0668</c:v>
                </c:pt>
                <c:pt idx="646">
                  <c:v>-0.0997</c:v>
                </c:pt>
                <c:pt idx="647">
                  <c:v>-0.0325</c:v>
                </c:pt>
                <c:pt idx="648">
                  <c:v>-0.1178</c:v>
                </c:pt>
                <c:pt idx="649">
                  <c:v>-0.0627</c:v>
                </c:pt>
                <c:pt idx="650">
                  <c:v>-0.0576</c:v>
                </c:pt>
                <c:pt idx="651">
                  <c:v>-0.2694</c:v>
                </c:pt>
                <c:pt idx="652">
                  <c:v>-0.0391</c:v>
                </c:pt>
                <c:pt idx="653">
                  <c:v>-0.1103</c:v>
                </c:pt>
                <c:pt idx="654">
                  <c:v>-0.0362</c:v>
                </c:pt>
                <c:pt idx="655">
                  <c:v>-0.1019</c:v>
                </c:pt>
                <c:pt idx="656">
                  <c:v>-0.0172</c:v>
                </c:pt>
                <c:pt idx="657">
                  <c:v>-0.026</c:v>
                </c:pt>
                <c:pt idx="658">
                  <c:v>-0.4198</c:v>
                </c:pt>
                <c:pt idx="659">
                  <c:v>-0.0347</c:v>
                </c:pt>
                <c:pt idx="660">
                  <c:v>-0.0782</c:v>
                </c:pt>
                <c:pt idx="661">
                  <c:v>-0.101</c:v>
                </c:pt>
                <c:pt idx="662">
                  <c:v>-0.1409</c:v>
                </c:pt>
                <c:pt idx="663">
                  <c:v>-0.1258</c:v>
                </c:pt>
                <c:pt idx="664">
                  <c:v>-0.1249</c:v>
                </c:pt>
                <c:pt idx="665">
                  <c:v>-0.1099</c:v>
                </c:pt>
                <c:pt idx="666">
                  <c:v>-0.0211</c:v>
                </c:pt>
                <c:pt idx="667">
                  <c:v>-0.1938</c:v>
                </c:pt>
                <c:pt idx="668">
                  <c:v>-0.0347</c:v>
                </c:pt>
                <c:pt idx="669">
                  <c:v>-0.1865</c:v>
                </c:pt>
                <c:pt idx="670">
                  <c:v>-0.1932</c:v>
                </c:pt>
                <c:pt idx="671">
                  <c:v>-0.3051</c:v>
                </c:pt>
                <c:pt idx="672">
                  <c:v>-0.0907</c:v>
                </c:pt>
                <c:pt idx="673">
                  <c:v>-0.0693</c:v>
                </c:pt>
                <c:pt idx="674">
                  <c:v>-0.0394</c:v>
                </c:pt>
                <c:pt idx="675">
                  <c:v>-0.0337</c:v>
                </c:pt>
                <c:pt idx="676">
                  <c:v>-0.131</c:v>
                </c:pt>
                <c:pt idx="677">
                  <c:v>-0.1473</c:v>
                </c:pt>
                <c:pt idx="678">
                  <c:v>-0.0697</c:v>
                </c:pt>
                <c:pt idx="679">
                  <c:v>-0.1308</c:v>
                </c:pt>
                <c:pt idx="680">
                  <c:v>-0.1031</c:v>
                </c:pt>
                <c:pt idx="681">
                  <c:v>-0.0121</c:v>
                </c:pt>
                <c:pt idx="682">
                  <c:v>-0.0396</c:v>
                </c:pt>
                <c:pt idx="683">
                  <c:v>-0.0663</c:v>
                </c:pt>
                <c:pt idx="684">
                  <c:v>-0.0317</c:v>
                </c:pt>
                <c:pt idx="685">
                  <c:v>-0.0271</c:v>
                </c:pt>
                <c:pt idx="686">
                  <c:v>-0.01</c:v>
                </c:pt>
                <c:pt idx="687">
                  <c:v>-0.1412</c:v>
                </c:pt>
                <c:pt idx="688">
                  <c:v>-0.0889</c:v>
                </c:pt>
                <c:pt idx="689">
                  <c:v>-0.254</c:v>
                </c:pt>
                <c:pt idx="690">
                  <c:v>-0.1543</c:v>
                </c:pt>
                <c:pt idx="691">
                  <c:v>-0.1034</c:v>
                </c:pt>
                <c:pt idx="692">
                  <c:v>-0.2151</c:v>
                </c:pt>
                <c:pt idx="693">
                  <c:v>-0.7842</c:v>
                </c:pt>
                <c:pt idx="694">
                  <c:v>-0.0802</c:v>
                </c:pt>
                <c:pt idx="695">
                  <c:v>-0.059</c:v>
                </c:pt>
                <c:pt idx="696">
                  <c:v>-0.0621</c:v>
                </c:pt>
                <c:pt idx="697">
                  <c:v>-0.0405</c:v>
                </c:pt>
                <c:pt idx="698">
                  <c:v>-0.0325</c:v>
                </c:pt>
                <c:pt idx="699">
                  <c:v>0.0</c:v>
                </c:pt>
                <c:pt idx="700">
                  <c:v>-0.0683</c:v>
                </c:pt>
                <c:pt idx="701">
                  <c:v>-0.1614</c:v>
                </c:pt>
                <c:pt idx="702">
                  <c:v>-0.1564</c:v>
                </c:pt>
                <c:pt idx="703">
                  <c:v>-0.1619</c:v>
                </c:pt>
                <c:pt idx="704">
                  <c:v>-0.4762</c:v>
                </c:pt>
                <c:pt idx="705">
                  <c:v>-0.1968</c:v>
                </c:pt>
                <c:pt idx="706">
                  <c:v>-0.1758</c:v>
                </c:pt>
                <c:pt idx="707">
                  <c:v>-0.0382</c:v>
                </c:pt>
                <c:pt idx="708">
                  <c:v>-0.0923</c:v>
                </c:pt>
                <c:pt idx="709">
                  <c:v>-0.2529</c:v>
                </c:pt>
                <c:pt idx="710">
                  <c:v>-0.1356</c:v>
                </c:pt>
                <c:pt idx="711">
                  <c:v>-0.1507</c:v>
                </c:pt>
                <c:pt idx="712">
                  <c:v>-0.0733</c:v>
                </c:pt>
                <c:pt idx="713">
                  <c:v>-0.1636</c:v>
                </c:pt>
                <c:pt idx="714">
                  <c:v>-0.2394</c:v>
                </c:pt>
                <c:pt idx="715">
                  <c:v>-0.1094</c:v>
                </c:pt>
                <c:pt idx="716">
                  <c:v>-0.1519</c:v>
                </c:pt>
                <c:pt idx="717">
                  <c:v>-0.051</c:v>
                </c:pt>
                <c:pt idx="718">
                  <c:v>-0.2202</c:v>
                </c:pt>
                <c:pt idx="719">
                  <c:v>-0.1919</c:v>
                </c:pt>
                <c:pt idx="720">
                  <c:v>-0.1018</c:v>
                </c:pt>
                <c:pt idx="721">
                  <c:v>-0.0456</c:v>
                </c:pt>
                <c:pt idx="722">
                  <c:v>-0.3295</c:v>
                </c:pt>
                <c:pt idx="723">
                  <c:v>-0.0959</c:v>
                </c:pt>
                <c:pt idx="724">
                  <c:v>-0.0474</c:v>
                </c:pt>
                <c:pt idx="725">
                  <c:v>-0.0687</c:v>
                </c:pt>
                <c:pt idx="726">
                  <c:v>-0.0623</c:v>
                </c:pt>
                <c:pt idx="727">
                  <c:v>-0.2295</c:v>
                </c:pt>
                <c:pt idx="728">
                  <c:v>-0.142</c:v>
                </c:pt>
                <c:pt idx="729">
                  <c:v>-0.129</c:v>
                </c:pt>
                <c:pt idx="730">
                  <c:v>-0.1346</c:v>
                </c:pt>
                <c:pt idx="731">
                  <c:v>-0.3408</c:v>
                </c:pt>
                <c:pt idx="732">
                  <c:v>-0.0785</c:v>
                </c:pt>
                <c:pt idx="733">
                  <c:v>-0.0494</c:v>
                </c:pt>
                <c:pt idx="734">
                  <c:v>-0.441</c:v>
                </c:pt>
                <c:pt idx="735">
                  <c:v>-0.1096</c:v>
                </c:pt>
                <c:pt idx="736">
                  <c:v>-0.0504</c:v>
                </c:pt>
                <c:pt idx="737">
                  <c:v>-0.1921</c:v>
                </c:pt>
                <c:pt idx="738">
                  <c:v>-0.0443</c:v>
                </c:pt>
                <c:pt idx="739">
                  <c:v>-0.2158</c:v>
                </c:pt>
                <c:pt idx="740">
                  <c:v>-0.4599</c:v>
                </c:pt>
                <c:pt idx="741">
                  <c:v>-0.0795</c:v>
                </c:pt>
                <c:pt idx="742">
                  <c:v>-0.3376</c:v>
                </c:pt>
                <c:pt idx="743">
                  <c:v>-0.1371</c:v>
                </c:pt>
                <c:pt idx="744">
                  <c:v>-0.0722</c:v>
                </c:pt>
                <c:pt idx="745">
                  <c:v>-0.0639</c:v>
                </c:pt>
                <c:pt idx="746">
                  <c:v>-0.0741</c:v>
                </c:pt>
                <c:pt idx="747">
                  <c:v>-0.0094</c:v>
                </c:pt>
                <c:pt idx="748">
                  <c:v>-0.0107</c:v>
                </c:pt>
                <c:pt idx="749">
                  <c:v>-0.0307</c:v>
                </c:pt>
                <c:pt idx="750">
                  <c:v>-0.1246</c:v>
                </c:pt>
                <c:pt idx="751">
                  <c:v>-0.205</c:v>
                </c:pt>
                <c:pt idx="752">
                  <c:v>-0.13</c:v>
                </c:pt>
                <c:pt idx="753">
                  <c:v>-0.0058</c:v>
                </c:pt>
                <c:pt idx="754">
                  <c:v>-0.0081</c:v>
                </c:pt>
                <c:pt idx="755">
                  <c:v>-0.1276</c:v>
                </c:pt>
                <c:pt idx="756">
                  <c:v>-0.0442</c:v>
                </c:pt>
                <c:pt idx="757">
                  <c:v>-0.0795</c:v>
                </c:pt>
                <c:pt idx="758">
                  <c:v>-0.1449</c:v>
                </c:pt>
                <c:pt idx="759">
                  <c:v>-0.0089</c:v>
                </c:pt>
                <c:pt idx="760">
                  <c:v>-0.1039</c:v>
                </c:pt>
                <c:pt idx="761">
                  <c:v>-0.0239</c:v>
                </c:pt>
                <c:pt idx="762">
                  <c:v>-0.0597</c:v>
                </c:pt>
                <c:pt idx="763">
                  <c:v>-0.0462</c:v>
                </c:pt>
                <c:pt idx="764">
                  <c:v>-0.0667</c:v>
                </c:pt>
                <c:pt idx="765">
                  <c:v>-0.1732</c:v>
                </c:pt>
                <c:pt idx="766">
                  <c:v>-0.0118</c:v>
                </c:pt>
                <c:pt idx="767">
                  <c:v>-0.4186</c:v>
                </c:pt>
                <c:pt idx="768">
                  <c:v>-0.1092</c:v>
                </c:pt>
                <c:pt idx="769">
                  <c:v>-0.004</c:v>
                </c:pt>
                <c:pt idx="770">
                  <c:v>-0.2557</c:v>
                </c:pt>
                <c:pt idx="771">
                  <c:v>-0.1202</c:v>
                </c:pt>
                <c:pt idx="772">
                  <c:v>-0.0485</c:v>
                </c:pt>
                <c:pt idx="773">
                  <c:v>-0.0851</c:v>
                </c:pt>
                <c:pt idx="774">
                  <c:v>-0.1524</c:v>
                </c:pt>
                <c:pt idx="775">
                  <c:v>-0.0172</c:v>
                </c:pt>
                <c:pt idx="776">
                  <c:v>-0.0709</c:v>
                </c:pt>
                <c:pt idx="777">
                  <c:v>-0.058</c:v>
                </c:pt>
                <c:pt idx="778">
                  <c:v>-0.1709</c:v>
                </c:pt>
                <c:pt idx="779">
                  <c:v>-0.102</c:v>
                </c:pt>
                <c:pt idx="780">
                  <c:v>-0.0045</c:v>
                </c:pt>
                <c:pt idx="781">
                  <c:v>-0.0214</c:v>
                </c:pt>
                <c:pt idx="782">
                  <c:v>-0.1161</c:v>
                </c:pt>
                <c:pt idx="783">
                  <c:v>-0.1143</c:v>
                </c:pt>
                <c:pt idx="784">
                  <c:v>-0.095</c:v>
                </c:pt>
                <c:pt idx="785">
                  <c:v>-0.1599</c:v>
                </c:pt>
                <c:pt idx="786">
                  <c:v>-0.1885</c:v>
                </c:pt>
                <c:pt idx="787">
                  <c:v>-0.1436</c:v>
                </c:pt>
                <c:pt idx="788">
                  <c:v>-0.1269</c:v>
                </c:pt>
                <c:pt idx="789">
                  <c:v>-0.0301</c:v>
                </c:pt>
                <c:pt idx="790">
                  <c:v>-0.121</c:v>
                </c:pt>
                <c:pt idx="791">
                  <c:v>-0.13</c:v>
                </c:pt>
                <c:pt idx="792">
                  <c:v>-0.389</c:v>
                </c:pt>
                <c:pt idx="793">
                  <c:v>-0.0812</c:v>
                </c:pt>
                <c:pt idx="794">
                  <c:v>-0.0476</c:v>
                </c:pt>
                <c:pt idx="795">
                  <c:v>-0.1544</c:v>
                </c:pt>
                <c:pt idx="796">
                  <c:v>-0.0765</c:v>
                </c:pt>
                <c:pt idx="797">
                  <c:v>-0.1726</c:v>
                </c:pt>
                <c:pt idx="798">
                  <c:v>-0.0158</c:v>
                </c:pt>
                <c:pt idx="799">
                  <c:v>-0.0466</c:v>
                </c:pt>
                <c:pt idx="800">
                  <c:v>-0.0664</c:v>
                </c:pt>
                <c:pt idx="801">
                  <c:v>-0.053</c:v>
                </c:pt>
                <c:pt idx="802">
                  <c:v>-0.0283</c:v>
                </c:pt>
                <c:pt idx="803">
                  <c:v>-0.0101</c:v>
                </c:pt>
                <c:pt idx="804">
                  <c:v>-0.0362</c:v>
                </c:pt>
                <c:pt idx="805">
                  <c:v>-0.0534</c:v>
                </c:pt>
                <c:pt idx="806">
                  <c:v>-0.0688</c:v>
                </c:pt>
                <c:pt idx="807">
                  <c:v>-0.2031</c:v>
                </c:pt>
                <c:pt idx="808">
                  <c:v>-0.2254</c:v>
                </c:pt>
                <c:pt idx="809">
                  <c:v>-0.0411</c:v>
                </c:pt>
                <c:pt idx="810">
                  <c:v>-0.132</c:v>
                </c:pt>
                <c:pt idx="811">
                  <c:v>-0.2353</c:v>
                </c:pt>
                <c:pt idx="812">
                  <c:v>-0.0094</c:v>
                </c:pt>
                <c:pt idx="813">
                  <c:v>-0.0177</c:v>
                </c:pt>
                <c:pt idx="814">
                  <c:v>-0.1677</c:v>
                </c:pt>
                <c:pt idx="815">
                  <c:v>-0.1461</c:v>
                </c:pt>
                <c:pt idx="816">
                  <c:v>-0.1666</c:v>
                </c:pt>
                <c:pt idx="817">
                  <c:v>-0.1252</c:v>
                </c:pt>
                <c:pt idx="818">
                  <c:v>-0.1173</c:v>
                </c:pt>
                <c:pt idx="819">
                  <c:v>-0.1546</c:v>
                </c:pt>
                <c:pt idx="820">
                  <c:v>-0.1851</c:v>
                </c:pt>
                <c:pt idx="821">
                  <c:v>-0.0934</c:v>
                </c:pt>
                <c:pt idx="822">
                  <c:v>-0.1734</c:v>
                </c:pt>
                <c:pt idx="823">
                  <c:v>-0.0621</c:v>
                </c:pt>
                <c:pt idx="824">
                  <c:v>-0.0729</c:v>
                </c:pt>
                <c:pt idx="825">
                  <c:v>-0.3272</c:v>
                </c:pt>
                <c:pt idx="826">
                  <c:v>-0.0481</c:v>
                </c:pt>
                <c:pt idx="827">
                  <c:v>-0.2091</c:v>
                </c:pt>
                <c:pt idx="828">
                  <c:v>-0.0795</c:v>
                </c:pt>
                <c:pt idx="829">
                  <c:v>-0.3004</c:v>
                </c:pt>
                <c:pt idx="830">
                  <c:v>-0.008</c:v>
                </c:pt>
                <c:pt idx="831">
                  <c:v>-0.0321</c:v>
                </c:pt>
                <c:pt idx="832">
                  <c:v>-0.136</c:v>
                </c:pt>
                <c:pt idx="833">
                  <c:v>-0.0929</c:v>
                </c:pt>
                <c:pt idx="834">
                  <c:v>-0.1163</c:v>
                </c:pt>
                <c:pt idx="835">
                  <c:v>-0.0542</c:v>
                </c:pt>
                <c:pt idx="836">
                  <c:v>-0.0972</c:v>
                </c:pt>
                <c:pt idx="837">
                  <c:v>-0.3759</c:v>
                </c:pt>
                <c:pt idx="838">
                  <c:v>-0.0196</c:v>
                </c:pt>
                <c:pt idx="839">
                  <c:v>-0.0086</c:v>
                </c:pt>
                <c:pt idx="840">
                  <c:v>-0.0276</c:v>
                </c:pt>
                <c:pt idx="841">
                  <c:v>-0.0988</c:v>
                </c:pt>
                <c:pt idx="842">
                  <c:v>-0.1736</c:v>
                </c:pt>
                <c:pt idx="843">
                  <c:v>-0.0848</c:v>
                </c:pt>
                <c:pt idx="844">
                  <c:v>-0.1469</c:v>
                </c:pt>
                <c:pt idx="845">
                  <c:v>-0.0678</c:v>
                </c:pt>
                <c:pt idx="846">
                  <c:v>-0.0737</c:v>
                </c:pt>
                <c:pt idx="847">
                  <c:v>-0.0126</c:v>
                </c:pt>
                <c:pt idx="848">
                  <c:v>-0.0304</c:v>
                </c:pt>
                <c:pt idx="849">
                  <c:v>-0.2585</c:v>
                </c:pt>
                <c:pt idx="850">
                  <c:v>-0.1739</c:v>
                </c:pt>
                <c:pt idx="851">
                  <c:v>-0.1566</c:v>
                </c:pt>
                <c:pt idx="852">
                  <c:v>-0.0846</c:v>
                </c:pt>
                <c:pt idx="853">
                  <c:v>-0.0126</c:v>
                </c:pt>
                <c:pt idx="854">
                  <c:v>-0.3283</c:v>
                </c:pt>
                <c:pt idx="855">
                  <c:v>-0.1629</c:v>
                </c:pt>
                <c:pt idx="856">
                  <c:v>-0.2289</c:v>
                </c:pt>
                <c:pt idx="857">
                  <c:v>-0.1569</c:v>
                </c:pt>
                <c:pt idx="858">
                  <c:v>-0.0791</c:v>
                </c:pt>
                <c:pt idx="859">
                  <c:v>-0.0208</c:v>
                </c:pt>
                <c:pt idx="860">
                  <c:v>-0.0302</c:v>
                </c:pt>
                <c:pt idx="861">
                  <c:v>-0.0948</c:v>
                </c:pt>
                <c:pt idx="862">
                  <c:v>-0.147</c:v>
                </c:pt>
                <c:pt idx="863">
                  <c:v>-0.0415</c:v>
                </c:pt>
                <c:pt idx="864">
                  <c:v>-0.1561</c:v>
                </c:pt>
                <c:pt idx="865">
                  <c:v>-0.2885</c:v>
                </c:pt>
                <c:pt idx="866">
                  <c:v>-0.2004</c:v>
                </c:pt>
                <c:pt idx="867">
                  <c:v>-0.1002</c:v>
                </c:pt>
                <c:pt idx="868">
                  <c:v>-0.0688</c:v>
                </c:pt>
                <c:pt idx="869">
                  <c:v>-0.0516</c:v>
                </c:pt>
                <c:pt idx="870">
                  <c:v>-0.1181</c:v>
                </c:pt>
                <c:pt idx="871">
                  <c:v>-0.1723</c:v>
                </c:pt>
                <c:pt idx="872">
                  <c:v>-0.034</c:v>
                </c:pt>
                <c:pt idx="873">
                  <c:v>-0.1039</c:v>
                </c:pt>
                <c:pt idx="874">
                  <c:v>-0.1089</c:v>
                </c:pt>
                <c:pt idx="875">
                  <c:v>-0.0053</c:v>
                </c:pt>
                <c:pt idx="876">
                  <c:v>-0.0596</c:v>
                </c:pt>
                <c:pt idx="877">
                  <c:v>-0.2732</c:v>
                </c:pt>
                <c:pt idx="878">
                  <c:v>-0.1461</c:v>
                </c:pt>
                <c:pt idx="879">
                  <c:v>-0.0645</c:v>
                </c:pt>
                <c:pt idx="880">
                  <c:v>-0.0164</c:v>
                </c:pt>
                <c:pt idx="881">
                  <c:v>-0.0853</c:v>
                </c:pt>
                <c:pt idx="882">
                  <c:v>-0.0734</c:v>
                </c:pt>
                <c:pt idx="883">
                  <c:v>-0.0583</c:v>
                </c:pt>
                <c:pt idx="884">
                  <c:v>-0.1606</c:v>
                </c:pt>
                <c:pt idx="885">
                  <c:v>-0.0142</c:v>
                </c:pt>
                <c:pt idx="886">
                  <c:v>-0.0078</c:v>
                </c:pt>
                <c:pt idx="887">
                  <c:v>-0.0084</c:v>
                </c:pt>
                <c:pt idx="888">
                  <c:v>-0.0854</c:v>
                </c:pt>
                <c:pt idx="889">
                  <c:v>-0.1171</c:v>
                </c:pt>
                <c:pt idx="890">
                  <c:v>-0.2631</c:v>
                </c:pt>
                <c:pt idx="891">
                  <c:v>-0.0495</c:v>
                </c:pt>
                <c:pt idx="892">
                  <c:v>-0.1029</c:v>
                </c:pt>
                <c:pt idx="893">
                  <c:v>-0.0572</c:v>
                </c:pt>
                <c:pt idx="894">
                  <c:v>-0.01</c:v>
                </c:pt>
                <c:pt idx="895">
                  <c:v>-0.2529</c:v>
                </c:pt>
                <c:pt idx="896">
                  <c:v>-0.0605</c:v>
                </c:pt>
                <c:pt idx="897">
                  <c:v>-0.0149</c:v>
                </c:pt>
                <c:pt idx="898">
                  <c:v>-0.1744</c:v>
                </c:pt>
                <c:pt idx="899">
                  <c:v>-0.0302</c:v>
                </c:pt>
                <c:pt idx="900">
                  <c:v>-0.2537</c:v>
                </c:pt>
                <c:pt idx="901">
                  <c:v>-0.2317</c:v>
                </c:pt>
                <c:pt idx="902">
                  <c:v>-0.0082</c:v>
                </c:pt>
                <c:pt idx="903">
                  <c:v>-0.0305</c:v>
                </c:pt>
                <c:pt idx="904">
                  <c:v>-0.172</c:v>
                </c:pt>
                <c:pt idx="905">
                  <c:v>-0.0464</c:v>
                </c:pt>
                <c:pt idx="906">
                  <c:v>-0.1104</c:v>
                </c:pt>
                <c:pt idx="907">
                  <c:v>-0.1978</c:v>
                </c:pt>
                <c:pt idx="908">
                  <c:v>-0.0633</c:v>
                </c:pt>
                <c:pt idx="909">
                  <c:v>-0.03</c:v>
                </c:pt>
                <c:pt idx="910">
                  <c:v>-0.0904</c:v>
                </c:pt>
                <c:pt idx="911">
                  <c:v>-0.106</c:v>
                </c:pt>
                <c:pt idx="912">
                  <c:v>-0.1382</c:v>
                </c:pt>
                <c:pt idx="913">
                  <c:v>-0.0542</c:v>
                </c:pt>
                <c:pt idx="914">
                  <c:v>-0.3096</c:v>
                </c:pt>
                <c:pt idx="915">
                  <c:v>-0.1504</c:v>
                </c:pt>
                <c:pt idx="916">
                  <c:v>-0.0414</c:v>
                </c:pt>
                <c:pt idx="917">
                  <c:v>-0.1524</c:v>
                </c:pt>
                <c:pt idx="918">
                  <c:v>-0.0596</c:v>
                </c:pt>
                <c:pt idx="919">
                  <c:v>-0.1035</c:v>
                </c:pt>
                <c:pt idx="920">
                  <c:v>-0.0106</c:v>
                </c:pt>
                <c:pt idx="921">
                  <c:v>-0.0088</c:v>
                </c:pt>
                <c:pt idx="922">
                  <c:v>-0.0309</c:v>
                </c:pt>
                <c:pt idx="923">
                  <c:v>-0.0289</c:v>
                </c:pt>
                <c:pt idx="924">
                  <c:v>-0.1328</c:v>
                </c:pt>
                <c:pt idx="925">
                  <c:v>-0.2873</c:v>
                </c:pt>
                <c:pt idx="926">
                  <c:v>-0.2198</c:v>
                </c:pt>
                <c:pt idx="927">
                  <c:v>-0.1326</c:v>
                </c:pt>
                <c:pt idx="928">
                  <c:v>-0.0594</c:v>
                </c:pt>
                <c:pt idx="929">
                  <c:v>-0.0436</c:v>
                </c:pt>
                <c:pt idx="930">
                  <c:v>-0.1524</c:v>
                </c:pt>
                <c:pt idx="931">
                  <c:v>-0.0608</c:v>
                </c:pt>
                <c:pt idx="932">
                  <c:v>-0.0493</c:v>
                </c:pt>
                <c:pt idx="933">
                  <c:v>-0.0154</c:v>
                </c:pt>
                <c:pt idx="934">
                  <c:v>-0.0396</c:v>
                </c:pt>
                <c:pt idx="935">
                  <c:v>-0.0117</c:v>
                </c:pt>
                <c:pt idx="936">
                  <c:v>-0.0516</c:v>
                </c:pt>
                <c:pt idx="937">
                  <c:v>-0.1389</c:v>
                </c:pt>
                <c:pt idx="938">
                  <c:v>-0.0335</c:v>
                </c:pt>
                <c:pt idx="939">
                  <c:v>-0.0457</c:v>
                </c:pt>
                <c:pt idx="940">
                  <c:v>-0.0645</c:v>
                </c:pt>
                <c:pt idx="941">
                  <c:v>-0.1264</c:v>
                </c:pt>
                <c:pt idx="942">
                  <c:v>-0.0914</c:v>
                </c:pt>
                <c:pt idx="943">
                  <c:v>-0.1343</c:v>
                </c:pt>
                <c:pt idx="944">
                  <c:v>-0.0814</c:v>
                </c:pt>
                <c:pt idx="945">
                  <c:v>-0.0559</c:v>
                </c:pt>
                <c:pt idx="946">
                  <c:v>-0.0586</c:v>
                </c:pt>
                <c:pt idx="947">
                  <c:v>-0.0994</c:v>
                </c:pt>
                <c:pt idx="948">
                  <c:v>-0.0413</c:v>
                </c:pt>
                <c:pt idx="949">
                  <c:v>-0.2173</c:v>
                </c:pt>
                <c:pt idx="950">
                  <c:v>-0.028</c:v>
                </c:pt>
                <c:pt idx="951">
                  <c:v>-0.0101</c:v>
                </c:pt>
                <c:pt idx="952">
                  <c:v>-0.2203</c:v>
                </c:pt>
                <c:pt idx="953">
                  <c:v>-0.2423</c:v>
                </c:pt>
                <c:pt idx="954">
                  <c:v>-0.157</c:v>
                </c:pt>
                <c:pt idx="955">
                  <c:v>-0.0833</c:v>
                </c:pt>
                <c:pt idx="956">
                  <c:v>-0.2248</c:v>
                </c:pt>
                <c:pt idx="957">
                  <c:v>-0.1145</c:v>
                </c:pt>
                <c:pt idx="958">
                  <c:v>-0.0132</c:v>
                </c:pt>
                <c:pt idx="959">
                  <c:v>-0.0191</c:v>
                </c:pt>
                <c:pt idx="960">
                  <c:v>-0.0296</c:v>
                </c:pt>
                <c:pt idx="961">
                  <c:v>-0.0087</c:v>
                </c:pt>
                <c:pt idx="962">
                  <c:v>-0.0008</c:v>
                </c:pt>
                <c:pt idx="963">
                  <c:v>-0.0355</c:v>
                </c:pt>
                <c:pt idx="964">
                  <c:v>-0.0498</c:v>
                </c:pt>
                <c:pt idx="965">
                  <c:v>-0.0476</c:v>
                </c:pt>
                <c:pt idx="966">
                  <c:v>-0.1098</c:v>
                </c:pt>
                <c:pt idx="967">
                  <c:v>-0.0983</c:v>
                </c:pt>
                <c:pt idx="968">
                  <c:v>-0.1192</c:v>
                </c:pt>
                <c:pt idx="969">
                  <c:v>-0.1431</c:v>
                </c:pt>
                <c:pt idx="970">
                  <c:v>-0.0075</c:v>
                </c:pt>
                <c:pt idx="971">
                  <c:v>-0.0619</c:v>
                </c:pt>
                <c:pt idx="972">
                  <c:v>-0.258</c:v>
                </c:pt>
                <c:pt idx="973">
                  <c:v>-0.157</c:v>
                </c:pt>
                <c:pt idx="974">
                  <c:v>-0.0356</c:v>
                </c:pt>
                <c:pt idx="975">
                  <c:v>-0.1622</c:v>
                </c:pt>
                <c:pt idx="976">
                  <c:v>-0.1022</c:v>
                </c:pt>
                <c:pt idx="977">
                  <c:v>-0.0798</c:v>
                </c:pt>
                <c:pt idx="978">
                  <c:v>-0.0768</c:v>
                </c:pt>
                <c:pt idx="979">
                  <c:v>-0.2314</c:v>
                </c:pt>
                <c:pt idx="980">
                  <c:v>-0.0809</c:v>
                </c:pt>
                <c:pt idx="981">
                  <c:v>-0.0663</c:v>
                </c:pt>
                <c:pt idx="982">
                  <c:v>-0.4577</c:v>
                </c:pt>
                <c:pt idx="983">
                  <c:v>-0.46</c:v>
                </c:pt>
                <c:pt idx="984">
                  <c:v>-0.0808</c:v>
                </c:pt>
                <c:pt idx="985">
                  <c:v>-0.275</c:v>
                </c:pt>
                <c:pt idx="986">
                  <c:v>-0.0307</c:v>
                </c:pt>
                <c:pt idx="987">
                  <c:v>-0.2874</c:v>
                </c:pt>
                <c:pt idx="988">
                  <c:v>-0.1544</c:v>
                </c:pt>
                <c:pt idx="989">
                  <c:v>-0.0676</c:v>
                </c:pt>
                <c:pt idx="990">
                  <c:v>-0.0772</c:v>
                </c:pt>
                <c:pt idx="991">
                  <c:v>-0.0018</c:v>
                </c:pt>
                <c:pt idx="992">
                  <c:v>-0.0338</c:v>
                </c:pt>
                <c:pt idx="993">
                  <c:v>-0.0561</c:v>
                </c:pt>
                <c:pt idx="994">
                  <c:v>-0.0066</c:v>
                </c:pt>
                <c:pt idx="995">
                  <c:v>-0.0782</c:v>
                </c:pt>
                <c:pt idx="996">
                  <c:v>0.0</c:v>
                </c:pt>
                <c:pt idx="997">
                  <c:v>-0.2186</c:v>
                </c:pt>
                <c:pt idx="998">
                  <c:v>-0.1954</c:v>
                </c:pt>
                <c:pt idx="999">
                  <c:v>-0.0708</c:v>
                </c:pt>
                <c:pt idx="1000">
                  <c:v>-0.0218</c:v>
                </c:pt>
                <c:pt idx="1001">
                  <c:v>-0.0997</c:v>
                </c:pt>
                <c:pt idx="1002">
                  <c:v>-0.1014</c:v>
                </c:pt>
                <c:pt idx="1003">
                  <c:v>-0.0578</c:v>
                </c:pt>
                <c:pt idx="1004">
                  <c:v>-0.1158</c:v>
                </c:pt>
                <c:pt idx="1005">
                  <c:v>-0.2895</c:v>
                </c:pt>
                <c:pt idx="1006">
                  <c:v>-0.0348</c:v>
                </c:pt>
                <c:pt idx="1007">
                  <c:v>-0.0236</c:v>
                </c:pt>
                <c:pt idx="1008">
                  <c:v>-0.0215</c:v>
                </c:pt>
                <c:pt idx="1009">
                  <c:v>-0.0436</c:v>
                </c:pt>
                <c:pt idx="1010">
                  <c:v>-0.0558</c:v>
                </c:pt>
                <c:pt idx="1011">
                  <c:v>-0.0578</c:v>
                </c:pt>
                <c:pt idx="1012">
                  <c:v>-0.0107</c:v>
                </c:pt>
                <c:pt idx="1013">
                  <c:v>-0.1603</c:v>
                </c:pt>
                <c:pt idx="1014">
                  <c:v>-0.0594</c:v>
                </c:pt>
                <c:pt idx="1015">
                  <c:v>-0.0178</c:v>
                </c:pt>
                <c:pt idx="1016">
                  <c:v>-0.289</c:v>
                </c:pt>
                <c:pt idx="1017">
                  <c:v>-0.0407</c:v>
                </c:pt>
                <c:pt idx="1018">
                  <c:v>-0.039</c:v>
                </c:pt>
                <c:pt idx="1019">
                  <c:v>-0.1719</c:v>
                </c:pt>
                <c:pt idx="1020">
                  <c:v>-0.0403</c:v>
                </c:pt>
                <c:pt idx="1021">
                  <c:v>-0.1361</c:v>
                </c:pt>
                <c:pt idx="1022">
                  <c:v>-0.0421</c:v>
                </c:pt>
                <c:pt idx="1023">
                  <c:v>-0.0905</c:v>
                </c:pt>
                <c:pt idx="1024">
                  <c:v>-0.1168</c:v>
                </c:pt>
                <c:pt idx="1025">
                  <c:v>-0.1576</c:v>
                </c:pt>
                <c:pt idx="1026">
                  <c:v>-0.2659</c:v>
                </c:pt>
                <c:pt idx="1027">
                  <c:v>-0.1965</c:v>
                </c:pt>
                <c:pt idx="1028">
                  <c:v>-0.0397</c:v>
                </c:pt>
                <c:pt idx="1029">
                  <c:v>-0.0451</c:v>
                </c:pt>
                <c:pt idx="1030">
                  <c:v>-0.1517</c:v>
                </c:pt>
                <c:pt idx="1031">
                  <c:v>-0.2667</c:v>
                </c:pt>
                <c:pt idx="1032">
                  <c:v>-0.5198</c:v>
                </c:pt>
                <c:pt idx="1033">
                  <c:v>-0.0932</c:v>
                </c:pt>
                <c:pt idx="1034">
                  <c:v>-0.1701</c:v>
                </c:pt>
                <c:pt idx="1035">
                  <c:v>-0.1177</c:v>
                </c:pt>
                <c:pt idx="1036">
                  <c:v>-0.0227</c:v>
                </c:pt>
                <c:pt idx="1037">
                  <c:v>-0.0749</c:v>
                </c:pt>
                <c:pt idx="1038">
                  <c:v>-0.0433</c:v>
                </c:pt>
                <c:pt idx="1039">
                  <c:v>-0.0686</c:v>
                </c:pt>
                <c:pt idx="1040">
                  <c:v>-0.0355</c:v>
                </c:pt>
                <c:pt idx="1041">
                  <c:v>-0.0045</c:v>
                </c:pt>
                <c:pt idx="1042">
                  <c:v>-0.1246</c:v>
                </c:pt>
                <c:pt idx="1043">
                  <c:v>-0.186</c:v>
                </c:pt>
                <c:pt idx="1044">
                  <c:v>-0.0083</c:v>
                </c:pt>
                <c:pt idx="1045">
                  <c:v>-0.0637</c:v>
                </c:pt>
                <c:pt idx="1046">
                  <c:v>-0.0736</c:v>
                </c:pt>
                <c:pt idx="1047">
                  <c:v>-0.0789</c:v>
                </c:pt>
                <c:pt idx="1048">
                  <c:v>-0.0717</c:v>
                </c:pt>
                <c:pt idx="1049">
                  <c:v>-0.039</c:v>
                </c:pt>
                <c:pt idx="1050">
                  <c:v>-0.036</c:v>
                </c:pt>
                <c:pt idx="1051">
                  <c:v>-0.0546</c:v>
                </c:pt>
                <c:pt idx="1052">
                  <c:v>-0.0408</c:v>
                </c:pt>
                <c:pt idx="1053">
                  <c:v>-0.0696</c:v>
                </c:pt>
                <c:pt idx="1054">
                  <c:v>-0.0031</c:v>
                </c:pt>
                <c:pt idx="1055">
                  <c:v>-0.0118</c:v>
                </c:pt>
                <c:pt idx="1056">
                  <c:v>-0.0762</c:v>
                </c:pt>
                <c:pt idx="1057">
                  <c:v>-0.0824</c:v>
                </c:pt>
                <c:pt idx="1058">
                  <c:v>-0.0154</c:v>
                </c:pt>
                <c:pt idx="1059">
                  <c:v>-0.0839</c:v>
                </c:pt>
                <c:pt idx="1060">
                  <c:v>-0.032</c:v>
                </c:pt>
                <c:pt idx="1061">
                  <c:v>-0.0603</c:v>
                </c:pt>
                <c:pt idx="1062">
                  <c:v>-0.307</c:v>
                </c:pt>
                <c:pt idx="1063">
                  <c:v>-0.1343</c:v>
                </c:pt>
                <c:pt idx="1064">
                  <c:v>-0.0657</c:v>
                </c:pt>
                <c:pt idx="1065">
                  <c:v>-0.0013</c:v>
                </c:pt>
                <c:pt idx="1066">
                  <c:v>0.0</c:v>
                </c:pt>
                <c:pt idx="1067">
                  <c:v>-0.0117</c:v>
                </c:pt>
                <c:pt idx="1068">
                  <c:v>-0.1856</c:v>
                </c:pt>
                <c:pt idx="1069">
                  <c:v>-0.0864</c:v>
                </c:pt>
                <c:pt idx="1070">
                  <c:v>-0.046</c:v>
                </c:pt>
                <c:pt idx="1071">
                  <c:v>-0.0838</c:v>
                </c:pt>
                <c:pt idx="1072">
                  <c:v>-0.1165</c:v>
                </c:pt>
                <c:pt idx="1073">
                  <c:v>-0.0646</c:v>
                </c:pt>
                <c:pt idx="1074">
                  <c:v>-0.0878</c:v>
                </c:pt>
                <c:pt idx="1075">
                  <c:v>-0.0869</c:v>
                </c:pt>
                <c:pt idx="1076">
                  <c:v>-0.1393</c:v>
                </c:pt>
                <c:pt idx="1077">
                  <c:v>-0.0176</c:v>
                </c:pt>
                <c:pt idx="1078">
                  <c:v>-0.0208</c:v>
                </c:pt>
                <c:pt idx="1079">
                  <c:v>-0.0567</c:v>
                </c:pt>
                <c:pt idx="1080">
                  <c:v>-0.1744</c:v>
                </c:pt>
                <c:pt idx="1081">
                  <c:v>-0.0711</c:v>
                </c:pt>
                <c:pt idx="1082">
                  <c:v>-0.093</c:v>
                </c:pt>
                <c:pt idx="1083">
                  <c:v>-0.2266</c:v>
                </c:pt>
                <c:pt idx="1084">
                  <c:v>-0.0574</c:v>
                </c:pt>
                <c:pt idx="1085">
                  <c:v>-0.0718</c:v>
                </c:pt>
                <c:pt idx="1086">
                  <c:v>-0.0544</c:v>
                </c:pt>
                <c:pt idx="1087">
                  <c:v>-0.1819</c:v>
                </c:pt>
                <c:pt idx="1088">
                  <c:v>-0.0845</c:v>
                </c:pt>
                <c:pt idx="1089">
                  <c:v>-0.0002</c:v>
                </c:pt>
                <c:pt idx="1090">
                  <c:v>-0.007</c:v>
                </c:pt>
                <c:pt idx="1091">
                  <c:v>-0.139</c:v>
                </c:pt>
                <c:pt idx="1092">
                  <c:v>-0.3865</c:v>
                </c:pt>
                <c:pt idx="1093">
                  <c:v>-0.0356</c:v>
                </c:pt>
                <c:pt idx="1094">
                  <c:v>-0.1012</c:v>
                </c:pt>
                <c:pt idx="1095">
                  <c:v>-0.158</c:v>
                </c:pt>
                <c:pt idx="1096">
                  <c:v>-0.0408</c:v>
                </c:pt>
                <c:pt idx="1097">
                  <c:v>-0.0929</c:v>
                </c:pt>
                <c:pt idx="1098">
                  <c:v>-0.0921</c:v>
                </c:pt>
                <c:pt idx="1099">
                  <c:v>-0.0364</c:v>
                </c:pt>
                <c:pt idx="1100">
                  <c:v>-0.0277</c:v>
                </c:pt>
                <c:pt idx="1101">
                  <c:v>-0.0374</c:v>
                </c:pt>
                <c:pt idx="1102">
                  <c:v>-0.0305</c:v>
                </c:pt>
                <c:pt idx="1103">
                  <c:v>-0.2658</c:v>
                </c:pt>
                <c:pt idx="1104">
                  <c:v>-0.0623</c:v>
                </c:pt>
                <c:pt idx="1105">
                  <c:v>-0.1503</c:v>
                </c:pt>
                <c:pt idx="1106">
                  <c:v>-0.0404</c:v>
                </c:pt>
                <c:pt idx="1107">
                  <c:v>-0.4045</c:v>
                </c:pt>
                <c:pt idx="1108">
                  <c:v>-0.0348</c:v>
                </c:pt>
                <c:pt idx="1109">
                  <c:v>-0.0987</c:v>
                </c:pt>
                <c:pt idx="1110">
                  <c:v>-0.1201</c:v>
                </c:pt>
                <c:pt idx="1111">
                  <c:v>-0.0693</c:v>
                </c:pt>
                <c:pt idx="1112">
                  <c:v>-0.1487</c:v>
                </c:pt>
                <c:pt idx="1113">
                  <c:v>-0.2725</c:v>
                </c:pt>
                <c:pt idx="1114">
                  <c:v>-0.034</c:v>
                </c:pt>
                <c:pt idx="1115">
                  <c:v>-0.0282</c:v>
                </c:pt>
                <c:pt idx="1116">
                  <c:v>-0.0434</c:v>
                </c:pt>
                <c:pt idx="1117">
                  <c:v>-0.178</c:v>
                </c:pt>
                <c:pt idx="1118">
                  <c:v>-0.167</c:v>
                </c:pt>
                <c:pt idx="1119">
                  <c:v>-0.0902</c:v>
                </c:pt>
                <c:pt idx="1120">
                  <c:v>-0.2363</c:v>
                </c:pt>
                <c:pt idx="1121">
                  <c:v>-0.3553</c:v>
                </c:pt>
                <c:pt idx="1122">
                  <c:v>-0.1161</c:v>
                </c:pt>
                <c:pt idx="1123">
                  <c:v>-0.0603</c:v>
                </c:pt>
                <c:pt idx="1124">
                  <c:v>-0.0278</c:v>
                </c:pt>
                <c:pt idx="1125">
                  <c:v>-0.3203</c:v>
                </c:pt>
                <c:pt idx="1126">
                  <c:v>-0.0421</c:v>
                </c:pt>
                <c:pt idx="1127">
                  <c:v>-0.1148</c:v>
                </c:pt>
                <c:pt idx="1128">
                  <c:v>-0.0607</c:v>
                </c:pt>
                <c:pt idx="1129">
                  <c:v>-0.0809</c:v>
                </c:pt>
                <c:pt idx="1130">
                  <c:v>-0.0195</c:v>
                </c:pt>
                <c:pt idx="1131">
                  <c:v>-0.3207</c:v>
                </c:pt>
                <c:pt idx="1132">
                  <c:v>-0.0471</c:v>
                </c:pt>
                <c:pt idx="1133">
                  <c:v>-0.0817</c:v>
                </c:pt>
                <c:pt idx="1134">
                  <c:v>-0.0959</c:v>
                </c:pt>
                <c:pt idx="1135">
                  <c:v>-0.0368</c:v>
                </c:pt>
                <c:pt idx="1136">
                  <c:v>-0.066</c:v>
                </c:pt>
                <c:pt idx="1137">
                  <c:v>-0.0499</c:v>
                </c:pt>
                <c:pt idx="1138">
                  <c:v>-0.2585</c:v>
                </c:pt>
                <c:pt idx="1139">
                  <c:v>-0.3676</c:v>
                </c:pt>
                <c:pt idx="1140">
                  <c:v>-0.0296</c:v>
                </c:pt>
                <c:pt idx="1141">
                  <c:v>-0.033</c:v>
                </c:pt>
                <c:pt idx="1142">
                  <c:v>-0.043</c:v>
                </c:pt>
                <c:pt idx="1143">
                  <c:v>-0.0146</c:v>
                </c:pt>
                <c:pt idx="1144">
                  <c:v>-0.034</c:v>
                </c:pt>
                <c:pt idx="1145">
                  <c:v>-0.1721</c:v>
                </c:pt>
                <c:pt idx="1146">
                  <c:v>-0.0314</c:v>
                </c:pt>
                <c:pt idx="1147">
                  <c:v>-0.0592</c:v>
                </c:pt>
                <c:pt idx="1148">
                  <c:v>-0.1646</c:v>
                </c:pt>
                <c:pt idx="1149">
                  <c:v>-0.0046</c:v>
                </c:pt>
                <c:pt idx="1150">
                  <c:v>-0.0486</c:v>
                </c:pt>
                <c:pt idx="1151">
                  <c:v>-0.0505</c:v>
                </c:pt>
                <c:pt idx="1152">
                  <c:v>-0.0727</c:v>
                </c:pt>
                <c:pt idx="1153">
                  <c:v>-0.258</c:v>
                </c:pt>
                <c:pt idx="1154">
                  <c:v>-0.0029</c:v>
                </c:pt>
                <c:pt idx="1155">
                  <c:v>-0.1255</c:v>
                </c:pt>
                <c:pt idx="1156">
                  <c:v>-0.0542</c:v>
                </c:pt>
                <c:pt idx="1157">
                  <c:v>-0.0815</c:v>
                </c:pt>
                <c:pt idx="1158">
                  <c:v>-0.0661</c:v>
                </c:pt>
                <c:pt idx="1159">
                  <c:v>-0.0325</c:v>
                </c:pt>
                <c:pt idx="1160">
                  <c:v>-0.0812</c:v>
                </c:pt>
                <c:pt idx="1161">
                  <c:v>-0.0524</c:v>
                </c:pt>
                <c:pt idx="1162">
                  <c:v>-0.0161</c:v>
                </c:pt>
                <c:pt idx="1163">
                  <c:v>-0.1082</c:v>
                </c:pt>
                <c:pt idx="1164">
                  <c:v>-0.0867</c:v>
                </c:pt>
                <c:pt idx="1165">
                  <c:v>-0.0579</c:v>
                </c:pt>
                <c:pt idx="1166">
                  <c:v>-0.0929</c:v>
                </c:pt>
                <c:pt idx="1167">
                  <c:v>-0.1285</c:v>
                </c:pt>
                <c:pt idx="1168">
                  <c:v>-0.2564</c:v>
                </c:pt>
                <c:pt idx="1169">
                  <c:v>-0.058</c:v>
                </c:pt>
                <c:pt idx="1170">
                  <c:v>-0.0292</c:v>
                </c:pt>
                <c:pt idx="1171">
                  <c:v>-0.0109</c:v>
                </c:pt>
                <c:pt idx="1172">
                  <c:v>-0.0581</c:v>
                </c:pt>
                <c:pt idx="1173">
                  <c:v>-0.0714</c:v>
                </c:pt>
                <c:pt idx="1174">
                  <c:v>-0.0666</c:v>
                </c:pt>
                <c:pt idx="1175">
                  <c:v>-0.0157</c:v>
                </c:pt>
                <c:pt idx="1176">
                  <c:v>0.0</c:v>
                </c:pt>
                <c:pt idx="1177">
                  <c:v>-0.0553</c:v>
                </c:pt>
                <c:pt idx="1178">
                  <c:v>-0.0197</c:v>
                </c:pt>
                <c:pt idx="1179">
                  <c:v>-0.0779</c:v>
                </c:pt>
                <c:pt idx="1180">
                  <c:v>-0.0629</c:v>
                </c:pt>
                <c:pt idx="1181">
                  <c:v>-0.0297</c:v>
                </c:pt>
                <c:pt idx="1182">
                  <c:v>-0.3019</c:v>
                </c:pt>
                <c:pt idx="1183">
                  <c:v>-0.0726</c:v>
                </c:pt>
                <c:pt idx="1184">
                  <c:v>-0.1383</c:v>
                </c:pt>
                <c:pt idx="1185">
                  <c:v>-0.0149</c:v>
                </c:pt>
                <c:pt idx="1186">
                  <c:v>-0.0532</c:v>
                </c:pt>
                <c:pt idx="1187">
                  <c:v>-0.0342</c:v>
                </c:pt>
                <c:pt idx="1188">
                  <c:v>-0.0501</c:v>
                </c:pt>
                <c:pt idx="1189">
                  <c:v>-0.0569</c:v>
                </c:pt>
                <c:pt idx="1190">
                  <c:v>-0.2454</c:v>
                </c:pt>
                <c:pt idx="1191">
                  <c:v>-0.0162</c:v>
                </c:pt>
                <c:pt idx="1192">
                  <c:v>-0.1086</c:v>
                </c:pt>
                <c:pt idx="1193">
                  <c:v>-0.1295</c:v>
                </c:pt>
                <c:pt idx="1194">
                  <c:v>-0.0836</c:v>
                </c:pt>
                <c:pt idx="1195">
                  <c:v>-0.1265</c:v>
                </c:pt>
                <c:pt idx="1196">
                  <c:v>-0.0248</c:v>
                </c:pt>
                <c:pt idx="1197">
                  <c:v>-0.0621</c:v>
                </c:pt>
                <c:pt idx="1198">
                  <c:v>-0.0049</c:v>
                </c:pt>
                <c:pt idx="1199">
                  <c:v>-0.0497</c:v>
                </c:pt>
                <c:pt idx="1200">
                  <c:v>-0.0153</c:v>
                </c:pt>
                <c:pt idx="1201">
                  <c:v>-0.0581</c:v>
                </c:pt>
                <c:pt idx="1202">
                  <c:v>-0.0552</c:v>
                </c:pt>
                <c:pt idx="1203">
                  <c:v>-0.0475</c:v>
                </c:pt>
                <c:pt idx="1204">
                  <c:v>-0.0073</c:v>
                </c:pt>
                <c:pt idx="1205">
                  <c:v>-0.0796</c:v>
                </c:pt>
                <c:pt idx="1206">
                  <c:v>-0.1088</c:v>
                </c:pt>
                <c:pt idx="1207">
                  <c:v>-0.0804</c:v>
                </c:pt>
                <c:pt idx="1208">
                  <c:v>-0.0728</c:v>
                </c:pt>
                <c:pt idx="1209">
                  <c:v>-0.2077</c:v>
                </c:pt>
                <c:pt idx="1210">
                  <c:v>-0.0698</c:v>
                </c:pt>
                <c:pt idx="1211">
                  <c:v>-0.0525</c:v>
                </c:pt>
                <c:pt idx="1212">
                  <c:v>-0.053</c:v>
                </c:pt>
                <c:pt idx="1213">
                  <c:v>-0.2329</c:v>
                </c:pt>
                <c:pt idx="1214">
                  <c:v>-0.0966</c:v>
                </c:pt>
                <c:pt idx="1215">
                  <c:v>-0.1065</c:v>
                </c:pt>
                <c:pt idx="1216">
                  <c:v>-0.1446</c:v>
                </c:pt>
                <c:pt idx="1217">
                  <c:v>-0.0967</c:v>
                </c:pt>
                <c:pt idx="1218">
                  <c:v>-0.0421</c:v>
                </c:pt>
                <c:pt idx="1219">
                  <c:v>-0.1712</c:v>
                </c:pt>
                <c:pt idx="1220">
                  <c:v>-0.0046</c:v>
                </c:pt>
                <c:pt idx="1221">
                  <c:v>-0.0177</c:v>
                </c:pt>
                <c:pt idx="1222">
                  <c:v>-0.0176</c:v>
                </c:pt>
                <c:pt idx="1223">
                  <c:v>-0.1188</c:v>
                </c:pt>
                <c:pt idx="1224">
                  <c:v>-0.0106</c:v>
                </c:pt>
                <c:pt idx="1225">
                  <c:v>-0.0646</c:v>
                </c:pt>
                <c:pt idx="1226">
                  <c:v>-0.2755</c:v>
                </c:pt>
                <c:pt idx="1227">
                  <c:v>-0.095</c:v>
                </c:pt>
                <c:pt idx="1228">
                  <c:v>-0.0516</c:v>
                </c:pt>
                <c:pt idx="1229">
                  <c:v>-0.013</c:v>
                </c:pt>
                <c:pt idx="1230">
                  <c:v>-0.082</c:v>
                </c:pt>
                <c:pt idx="1231">
                  <c:v>-0.0698</c:v>
                </c:pt>
                <c:pt idx="1232">
                  <c:v>-0.0261</c:v>
                </c:pt>
                <c:pt idx="1233">
                  <c:v>-0.0226</c:v>
                </c:pt>
                <c:pt idx="1234">
                  <c:v>-0.0258</c:v>
                </c:pt>
                <c:pt idx="1235">
                  <c:v>-0.0927</c:v>
                </c:pt>
                <c:pt idx="1236">
                  <c:v>-0.0457</c:v>
                </c:pt>
                <c:pt idx="1237">
                  <c:v>-0.0372</c:v>
                </c:pt>
                <c:pt idx="1238">
                  <c:v>-0.0081</c:v>
                </c:pt>
                <c:pt idx="1239">
                  <c:v>-0.0962</c:v>
                </c:pt>
                <c:pt idx="1240">
                  <c:v>-0.254</c:v>
                </c:pt>
                <c:pt idx="1241">
                  <c:v>-0.131</c:v>
                </c:pt>
                <c:pt idx="1242">
                  <c:v>-0.0827</c:v>
                </c:pt>
                <c:pt idx="1243">
                  <c:v>-0.0655</c:v>
                </c:pt>
                <c:pt idx="1244">
                  <c:v>-0.1324</c:v>
                </c:pt>
                <c:pt idx="1245">
                  <c:v>-0.002</c:v>
                </c:pt>
                <c:pt idx="1246">
                  <c:v>-0.0688</c:v>
                </c:pt>
                <c:pt idx="1247">
                  <c:v>-0.0991</c:v>
                </c:pt>
                <c:pt idx="1248">
                  <c:v>-0.0508</c:v>
                </c:pt>
                <c:pt idx="1249">
                  <c:v>-0.2325</c:v>
                </c:pt>
                <c:pt idx="1250">
                  <c:v>-0.1553</c:v>
                </c:pt>
                <c:pt idx="1251">
                  <c:v>-0.0591</c:v>
                </c:pt>
                <c:pt idx="1252">
                  <c:v>-0.0448</c:v>
                </c:pt>
                <c:pt idx="1253">
                  <c:v>-0.0513</c:v>
                </c:pt>
                <c:pt idx="1254">
                  <c:v>-0.1212</c:v>
                </c:pt>
                <c:pt idx="1255">
                  <c:v>-0.1323</c:v>
                </c:pt>
                <c:pt idx="1256">
                  <c:v>-0.1652</c:v>
                </c:pt>
                <c:pt idx="1257">
                  <c:v>-0.2186</c:v>
                </c:pt>
                <c:pt idx="1258">
                  <c:v>-0.3714</c:v>
                </c:pt>
                <c:pt idx="1259">
                  <c:v>-0.1481</c:v>
                </c:pt>
                <c:pt idx="1260">
                  <c:v>-0.0601</c:v>
                </c:pt>
                <c:pt idx="1261">
                  <c:v>-0.1187</c:v>
                </c:pt>
                <c:pt idx="1262">
                  <c:v>-0.0074</c:v>
                </c:pt>
                <c:pt idx="1263">
                  <c:v>-0.0701</c:v>
                </c:pt>
                <c:pt idx="1264">
                  <c:v>-0.2062</c:v>
                </c:pt>
                <c:pt idx="1265">
                  <c:v>-0.0307</c:v>
                </c:pt>
                <c:pt idx="1266">
                  <c:v>-0.2538</c:v>
                </c:pt>
                <c:pt idx="1267">
                  <c:v>-0.2528</c:v>
                </c:pt>
                <c:pt idx="1268">
                  <c:v>-0.1466</c:v>
                </c:pt>
                <c:pt idx="1269">
                  <c:v>-0.1152</c:v>
                </c:pt>
                <c:pt idx="1270">
                  <c:v>-0.0303</c:v>
                </c:pt>
                <c:pt idx="1271">
                  <c:v>-0.1167</c:v>
                </c:pt>
                <c:pt idx="1272">
                  <c:v>-0.1363</c:v>
                </c:pt>
                <c:pt idx="1273">
                  <c:v>-0.0958</c:v>
                </c:pt>
                <c:pt idx="1274">
                  <c:v>-0.1535</c:v>
                </c:pt>
                <c:pt idx="1275">
                  <c:v>-0.169</c:v>
                </c:pt>
                <c:pt idx="1276">
                  <c:v>-0.1559</c:v>
                </c:pt>
                <c:pt idx="1277">
                  <c:v>-0.1359</c:v>
                </c:pt>
                <c:pt idx="1278">
                  <c:v>-0.0697</c:v>
                </c:pt>
                <c:pt idx="1279">
                  <c:v>-0.1694</c:v>
                </c:pt>
                <c:pt idx="1280">
                  <c:v>-0.0219</c:v>
                </c:pt>
                <c:pt idx="1281">
                  <c:v>-0.1174</c:v>
                </c:pt>
                <c:pt idx="1282">
                  <c:v>-0.0791</c:v>
                </c:pt>
                <c:pt idx="1283">
                  <c:v>-0.1266</c:v>
                </c:pt>
                <c:pt idx="1284">
                  <c:v>-0.0998</c:v>
                </c:pt>
                <c:pt idx="1285">
                  <c:v>-0.2629</c:v>
                </c:pt>
                <c:pt idx="1286">
                  <c:v>-0.0491</c:v>
                </c:pt>
                <c:pt idx="1287">
                  <c:v>-0.095</c:v>
                </c:pt>
                <c:pt idx="1288">
                  <c:v>-0.2355</c:v>
                </c:pt>
                <c:pt idx="1289">
                  <c:v>-0.1751</c:v>
                </c:pt>
                <c:pt idx="1290">
                  <c:v>-0.1204</c:v>
                </c:pt>
                <c:pt idx="1291">
                  <c:v>-0.1984</c:v>
                </c:pt>
                <c:pt idx="1292">
                  <c:v>-0.0392</c:v>
                </c:pt>
                <c:pt idx="1293">
                  <c:v>-0.0895</c:v>
                </c:pt>
                <c:pt idx="1294">
                  <c:v>-0.1443</c:v>
                </c:pt>
                <c:pt idx="1295">
                  <c:v>-0.0997</c:v>
                </c:pt>
                <c:pt idx="1296">
                  <c:v>-0.3006</c:v>
                </c:pt>
                <c:pt idx="1297">
                  <c:v>-0.0171</c:v>
                </c:pt>
                <c:pt idx="1298">
                  <c:v>-0.0589</c:v>
                </c:pt>
                <c:pt idx="1299">
                  <c:v>-0.0958</c:v>
                </c:pt>
                <c:pt idx="1300">
                  <c:v>-0.0545</c:v>
                </c:pt>
                <c:pt idx="1301">
                  <c:v>-0.1839</c:v>
                </c:pt>
                <c:pt idx="1302">
                  <c:v>-0.2559</c:v>
                </c:pt>
                <c:pt idx="1303">
                  <c:v>-0.1028</c:v>
                </c:pt>
                <c:pt idx="1304">
                  <c:v>-0.0063</c:v>
                </c:pt>
                <c:pt idx="1305">
                  <c:v>-0.1245</c:v>
                </c:pt>
                <c:pt idx="1306">
                  <c:v>0.0</c:v>
                </c:pt>
                <c:pt idx="1307">
                  <c:v>-0.0774</c:v>
                </c:pt>
                <c:pt idx="1308">
                  <c:v>-0.0631</c:v>
                </c:pt>
                <c:pt idx="1309">
                  <c:v>-0.0612</c:v>
                </c:pt>
                <c:pt idx="1310">
                  <c:v>-0.2929</c:v>
                </c:pt>
                <c:pt idx="1311">
                  <c:v>-0.0707</c:v>
                </c:pt>
                <c:pt idx="1312">
                  <c:v>-0.1773</c:v>
                </c:pt>
                <c:pt idx="1313">
                  <c:v>-0.0648</c:v>
                </c:pt>
                <c:pt idx="1314">
                  <c:v>-0.0246</c:v>
                </c:pt>
                <c:pt idx="1315">
                  <c:v>-0.0199</c:v>
                </c:pt>
                <c:pt idx="1316">
                  <c:v>-0.1394</c:v>
                </c:pt>
                <c:pt idx="1317">
                  <c:v>-0.0046</c:v>
                </c:pt>
                <c:pt idx="1318">
                  <c:v>-0.0555</c:v>
                </c:pt>
                <c:pt idx="1319">
                  <c:v>-0.0785</c:v>
                </c:pt>
                <c:pt idx="1320">
                  <c:v>-0.0326</c:v>
                </c:pt>
                <c:pt idx="1321">
                  <c:v>-0.1455</c:v>
                </c:pt>
                <c:pt idx="1322">
                  <c:v>-0.058</c:v>
                </c:pt>
                <c:pt idx="1323">
                  <c:v>-0.0773</c:v>
                </c:pt>
                <c:pt idx="1324">
                  <c:v>-0.1112</c:v>
                </c:pt>
                <c:pt idx="1325">
                  <c:v>-0.0929</c:v>
                </c:pt>
                <c:pt idx="1326">
                  <c:v>-0.1351</c:v>
                </c:pt>
                <c:pt idx="1327">
                  <c:v>-0.0409</c:v>
                </c:pt>
                <c:pt idx="1328">
                  <c:v>-0.1286</c:v>
                </c:pt>
                <c:pt idx="1329">
                  <c:v>-0.1282</c:v>
                </c:pt>
                <c:pt idx="1330">
                  <c:v>-0.1231</c:v>
                </c:pt>
                <c:pt idx="1331">
                  <c:v>-0.2053</c:v>
                </c:pt>
                <c:pt idx="1332">
                  <c:v>-0.0918</c:v>
                </c:pt>
                <c:pt idx="1333">
                  <c:v>-0.2308</c:v>
                </c:pt>
                <c:pt idx="1334">
                  <c:v>-0.1542</c:v>
                </c:pt>
                <c:pt idx="1335">
                  <c:v>-0.0418</c:v>
                </c:pt>
                <c:pt idx="1336">
                  <c:v>-0.1445</c:v>
                </c:pt>
                <c:pt idx="1337">
                  <c:v>-0.141</c:v>
                </c:pt>
                <c:pt idx="1338">
                  <c:v>-0.1173</c:v>
                </c:pt>
                <c:pt idx="1339">
                  <c:v>-0.1032</c:v>
                </c:pt>
                <c:pt idx="1340">
                  <c:v>-0.0353</c:v>
                </c:pt>
                <c:pt idx="1341">
                  <c:v>-0.0249</c:v>
                </c:pt>
                <c:pt idx="1342">
                  <c:v>-0.1396</c:v>
                </c:pt>
                <c:pt idx="1343">
                  <c:v>-0.0223</c:v>
                </c:pt>
                <c:pt idx="1344">
                  <c:v>-0.1253</c:v>
                </c:pt>
                <c:pt idx="1345">
                  <c:v>-0.0958</c:v>
                </c:pt>
                <c:pt idx="1346">
                  <c:v>-0.1632</c:v>
                </c:pt>
                <c:pt idx="1347">
                  <c:v>-0.0157</c:v>
                </c:pt>
                <c:pt idx="1348">
                  <c:v>-0.2362</c:v>
                </c:pt>
                <c:pt idx="1349">
                  <c:v>-0.0836</c:v>
                </c:pt>
                <c:pt idx="1350">
                  <c:v>-0.0516</c:v>
                </c:pt>
                <c:pt idx="1351">
                  <c:v>-0.1313</c:v>
                </c:pt>
                <c:pt idx="1352">
                  <c:v>-0.023</c:v>
                </c:pt>
                <c:pt idx="1353">
                  <c:v>-0.0528</c:v>
                </c:pt>
                <c:pt idx="1354">
                  <c:v>-0.2283</c:v>
                </c:pt>
                <c:pt idx="1355">
                  <c:v>-0.0147</c:v>
                </c:pt>
                <c:pt idx="1356">
                  <c:v>-0.1057</c:v>
                </c:pt>
                <c:pt idx="1357">
                  <c:v>-0.0319</c:v>
                </c:pt>
                <c:pt idx="1358">
                  <c:v>-0.1311</c:v>
                </c:pt>
                <c:pt idx="1359">
                  <c:v>-0.1945</c:v>
                </c:pt>
                <c:pt idx="1360">
                  <c:v>-0.0493</c:v>
                </c:pt>
                <c:pt idx="1361">
                  <c:v>-0.1152</c:v>
                </c:pt>
                <c:pt idx="1362">
                  <c:v>-0.0863</c:v>
                </c:pt>
                <c:pt idx="1363">
                  <c:v>-0.1204</c:v>
                </c:pt>
                <c:pt idx="1364">
                  <c:v>-0.1276</c:v>
                </c:pt>
                <c:pt idx="1365">
                  <c:v>-0.0152</c:v>
                </c:pt>
                <c:pt idx="1366">
                  <c:v>-0.039</c:v>
                </c:pt>
                <c:pt idx="1367">
                  <c:v>-0.0643</c:v>
                </c:pt>
                <c:pt idx="1368">
                  <c:v>-0.1615</c:v>
                </c:pt>
                <c:pt idx="1369">
                  <c:v>-0.142</c:v>
                </c:pt>
                <c:pt idx="1370">
                  <c:v>-0.0676</c:v>
                </c:pt>
                <c:pt idx="1371">
                  <c:v>-0.0096</c:v>
                </c:pt>
                <c:pt idx="1372">
                  <c:v>-0.0624</c:v>
                </c:pt>
                <c:pt idx="1373">
                  <c:v>-0.0601</c:v>
                </c:pt>
                <c:pt idx="1374">
                  <c:v>-0.0498</c:v>
                </c:pt>
                <c:pt idx="1375">
                  <c:v>-0.0884</c:v>
                </c:pt>
                <c:pt idx="1376">
                  <c:v>-0.1081</c:v>
                </c:pt>
                <c:pt idx="1377">
                  <c:v>-0.0289</c:v>
                </c:pt>
                <c:pt idx="1378">
                  <c:v>-0.2726</c:v>
                </c:pt>
                <c:pt idx="1379">
                  <c:v>-0.0118</c:v>
                </c:pt>
                <c:pt idx="1380">
                  <c:v>-0.0248</c:v>
                </c:pt>
                <c:pt idx="1381">
                  <c:v>-0.0578</c:v>
                </c:pt>
                <c:pt idx="1382">
                  <c:v>-0.0849</c:v>
                </c:pt>
                <c:pt idx="1383">
                  <c:v>-0.0933</c:v>
                </c:pt>
                <c:pt idx="1384">
                  <c:v>-0.0407</c:v>
                </c:pt>
                <c:pt idx="1385">
                  <c:v>-0.0484</c:v>
                </c:pt>
                <c:pt idx="1386">
                  <c:v>-0.0234</c:v>
                </c:pt>
                <c:pt idx="1387">
                  <c:v>-0.0673</c:v>
                </c:pt>
                <c:pt idx="1388">
                  <c:v>-0.1438</c:v>
                </c:pt>
                <c:pt idx="1389">
                  <c:v>-0.105</c:v>
                </c:pt>
                <c:pt idx="1390">
                  <c:v>-0.0698</c:v>
                </c:pt>
                <c:pt idx="1391">
                  <c:v>-0.1249</c:v>
                </c:pt>
                <c:pt idx="1392">
                  <c:v>-0.1999</c:v>
                </c:pt>
                <c:pt idx="1393">
                  <c:v>-0.0812</c:v>
                </c:pt>
                <c:pt idx="1394">
                  <c:v>-0.1345</c:v>
                </c:pt>
                <c:pt idx="1395">
                  <c:v>-0.1007</c:v>
                </c:pt>
                <c:pt idx="1396">
                  <c:v>-0.1554</c:v>
                </c:pt>
                <c:pt idx="1397">
                  <c:v>-0.1531</c:v>
                </c:pt>
                <c:pt idx="1398">
                  <c:v>-0.1095</c:v>
                </c:pt>
                <c:pt idx="1399">
                  <c:v>-0.2012</c:v>
                </c:pt>
                <c:pt idx="1400">
                  <c:v>-0.114</c:v>
                </c:pt>
                <c:pt idx="1401">
                  <c:v>-0.0249</c:v>
                </c:pt>
                <c:pt idx="1402">
                  <c:v>-0.0497</c:v>
                </c:pt>
                <c:pt idx="1403">
                  <c:v>-0.132</c:v>
                </c:pt>
                <c:pt idx="1404">
                  <c:v>-0.0781</c:v>
                </c:pt>
                <c:pt idx="1405">
                  <c:v>-0.0397</c:v>
                </c:pt>
                <c:pt idx="1406">
                  <c:v>-0.1134</c:v>
                </c:pt>
                <c:pt idx="1407">
                  <c:v>-0.0778</c:v>
                </c:pt>
                <c:pt idx="1408">
                  <c:v>-0.2053</c:v>
                </c:pt>
                <c:pt idx="1409">
                  <c:v>-0.3473</c:v>
                </c:pt>
                <c:pt idx="1410">
                  <c:v>-0.1176</c:v>
                </c:pt>
                <c:pt idx="1411">
                  <c:v>-0.1698</c:v>
                </c:pt>
                <c:pt idx="1412">
                  <c:v>-0.2413</c:v>
                </c:pt>
                <c:pt idx="1413">
                  <c:v>-0.054</c:v>
                </c:pt>
                <c:pt idx="1414">
                  <c:v>-0.3346</c:v>
                </c:pt>
                <c:pt idx="1415">
                  <c:v>-0.0224</c:v>
                </c:pt>
                <c:pt idx="1416">
                  <c:v>-0.0556</c:v>
                </c:pt>
                <c:pt idx="1417">
                  <c:v>-0.1433</c:v>
                </c:pt>
                <c:pt idx="1418">
                  <c:v>-0.2045</c:v>
                </c:pt>
                <c:pt idx="1419">
                  <c:v>-0.0645</c:v>
                </c:pt>
                <c:pt idx="1420">
                  <c:v>-0.057</c:v>
                </c:pt>
                <c:pt idx="1421">
                  <c:v>-0.1514</c:v>
                </c:pt>
                <c:pt idx="1422">
                  <c:v>-0.0527</c:v>
                </c:pt>
                <c:pt idx="1423">
                  <c:v>-0.1042</c:v>
                </c:pt>
                <c:pt idx="1424">
                  <c:v>-0.0141</c:v>
                </c:pt>
                <c:pt idx="1425">
                  <c:v>-0.0571</c:v>
                </c:pt>
                <c:pt idx="1426">
                  <c:v>-0.0164</c:v>
                </c:pt>
                <c:pt idx="1427">
                  <c:v>-0.1018</c:v>
                </c:pt>
                <c:pt idx="1428">
                  <c:v>-0.2678</c:v>
                </c:pt>
                <c:pt idx="1429">
                  <c:v>-0.1238</c:v>
                </c:pt>
                <c:pt idx="1430">
                  <c:v>-0.0724</c:v>
                </c:pt>
                <c:pt idx="1431">
                  <c:v>-0.0557</c:v>
                </c:pt>
                <c:pt idx="1432">
                  <c:v>-0.0435</c:v>
                </c:pt>
                <c:pt idx="1433">
                  <c:v>-0.1414</c:v>
                </c:pt>
                <c:pt idx="1434">
                  <c:v>-0.0677</c:v>
                </c:pt>
                <c:pt idx="1435">
                  <c:v>-0.023</c:v>
                </c:pt>
                <c:pt idx="1436">
                  <c:v>-0.0393</c:v>
                </c:pt>
                <c:pt idx="1437">
                  <c:v>-0.0653</c:v>
                </c:pt>
                <c:pt idx="1438">
                  <c:v>-0.0478</c:v>
                </c:pt>
                <c:pt idx="1439">
                  <c:v>-0.0145</c:v>
                </c:pt>
                <c:pt idx="1440">
                  <c:v>-0.0836</c:v>
                </c:pt>
                <c:pt idx="1441">
                  <c:v>-0.0446</c:v>
                </c:pt>
                <c:pt idx="1442">
                  <c:v>-0.2672</c:v>
                </c:pt>
                <c:pt idx="1443">
                  <c:v>-0.0221</c:v>
                </c:pt>
                <c:pt idx="1444">
                  <c:v>-0.0677</c:v>
                </c:pt>
                <c:pt idx="1445">
                  <c:v>-0.0763</c:v>
                </c:pt>
                <c:pt idx="1446">
                  <c:v>-0.0284</c:v>
                </c:pt>
                <c:pt idx="1447">
                  <c:v>-0.0336</c:v>
                </c:pt>
                <c:pt idx="1448">
                  <c:v>-0.0669</c:v>
                </c:pt>
                <c:pt idx="1449">
                  <c:v>-0.0052</c:v>
                </c:pt>
                <c:pt idx="1450">
                  <c:v>-0.0124</c:v>
                </c:pt>
                <c:pt idx="1451">
                  <c:v>0.0</c:v>
                </c:pt>
                <c:pt idx="1452">
                  <c:v>-0.0033</c:v>
                </c:pt>
                <c:pt idx="1453">
                  <c:v>-0.0321</c:v>
                </c:pt>
                <c:pt idx="1454">
                  <c:v>-0.1376</c:v>
                </c:pt>
              </c:numCache>
            </c:numRef>
          </c:val>
        </c:ser>
        <c:dLbls>
          <c:showLegendKey val="0"/>
          <c:showVal val="0"/>
          <c:showCatName val="0"/>
          <c:showSerName val="0"/>
          <c:showPercent val="0"/>
          <c:showBubbleSize val="0"/>
        </c:dLbls>
        <c:gapWidth val="150"/>
        <c:overlap val="100"/>
        <c:axId val="2029490664"/>
        <c:axId val="2029493336"/>
      </c:barChart>
      <c:catAx>
        <c:axId val="2029490664"/>
        <c:scaling>
          <c:orientation val="minMax"/>
        </c:scaling>
        <c:delete val="0"/>
        <c:axPos val="b"/>
        <c:numFmt formatCode="0" sourceLinked="0"/>
        <c:majorTickMark val="out"/>
        <c:minorTickMark val="none"/>
        <c:tickLblPos val="low"/>
        <c:txPr>
          <a:bodyPr/>
          <a:lstStyle/>
          <a:p>
            <a:pPr>
              <a:defRPr b="1" i="0"/>
            </a:pPr>
            <a:endParaRPr lang="en-US"/>
          </a:p>
        </c:txPr>
        <c:crossAx val="2029493336"/>
        <c:crosses val="autoZero"/>
        <c:auto val="1"/>
        <c:lblAlgn val="ctr"/>
        <c:lblOffset val="100"/>
        <c:tickLblSkip val="120"/>
        <c:tickMarkSkip val="12"/>
        <c:noMultiLvlLbl val="0"/>
      </c:catAx>
      <c:valAx>
        <c:axId val="2029493336"/>
        <c:scaling>
          <c:orientation val="minMax"/>
          <c:min val="-0.8"/>
        </c:scaling>
        <c:delete val="0"/>
        <c:axPos val="l"/>
        <c:majorGridlines/>
        <c:numFmt formatCode="#,##0.0" sourceLinked="0"/>
        <c:majorTickMark val="out"/>
        <c:minorTickMark val="none"/>
        <c:tickLblPos val="nextTo"/>
        <c:txPr>
          <a:bodyPr/>
          <a:lstStyle/>
          <a:p>
            <a:pPr>
              <a:defRPr b="1" i="0"/>
            </a:pPr>
            <a:endParaRPr lang="en-US"/>
          </a:p>
        </c:txPr>
        <c:crossAx val="2029490664"/>
        <c:crosses val="autoZero"/>
        <c:crossBetween val="between"/>
      </c:valAx>
    </c:plotArea>
    <c:legend>
      <c:legendPos val="r"/>
      <c:layout>
        <c:manualLayout>
          <c:xMode val="edge"/>
          <c:yMode val="edge"/>
          <c:x val="0.797759841412336"/>
          <c:y val="0.755395767668606"/>
          <c:w val="0.0847125958036453"/>
          <c:h val="0.126345848205447"/>
        </c:manualLayout>
      </c:layout>
      <c:overlay val="0"/>
      <c:spPr>
        <a:solidFill>
          <a:schemeClr val="bg1"/>
        </a:solidFill>
        <a:ln>
          <a:solidFill>
            <a:schemeClr val="tx1"/>
          </a:solidFill>
        </a:ln>
      </c:spPr>
      <c:txPr>
        <a:bodyPr/>
        <a:lstStyle/>
        <a:p>
          <a:pPr>
            <a:defRPr b="1"/>
          </a:pPr>
          <a:endParaRPr lang="en-US"/>
        </a:p>
      </c:txPr>
    </c:legend>
    <c:plotVisOnly val="1"/>
    <c:dispBlanksAs val="gap"/>
    <c:showDLblsOverMax val="0"/>
  </c:chart>
  <c:txPr>
    <a:bodyPr/>
    <a:lstStyle/>
    <a:p>
      <a:pPr>
        <a:defRPr sz="1800"/>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a:pPr>
            <a:r>
              <a:rPr lang="en-US" dirty="0" smtClean="0"/>
              <a:t>Average Number</a:t>
            </a:r>
            <a:r>
              <a:rPr lang="en-US" baseline="0" dirty="0" smtClean="0"/>
              <a:t> of Daily High Temperatures at 982 USHCN Stations exceeding 100°</a:t>
            </a:r>
            <a:r>
              <a:rPr lang="en-US" dirty="0" smtClean="0"/>
              <a:t>F per year</a:t>
            </a:r>
            <a:r>
              <a:rPr lang="en-US" baseline="0" dirty="0" smtClean="0"/>
              <a:t> 1895-2014</a:t>
            </a:r>
            <a:endParaRPr lang="en-US" dirty="0"/>
          </a:p>
        </c:rich>
      </c:tx>
      <c:layout/>
      <c:overlay val="0"/>
    </c:title>
    <c:autoTitleDeleted val="0"/>
    <c:plotArea>
      <c:layout>
        <c:manualLayout>
          <c:layoutTarget val="inner"/>
          <c:xMode val="edge"/>
          <c:yMode val="edge"/>
          <c:x val="0.0772322834645669"/>
          <c:y val="0.169131926905363"/>
          <c:w val="0.88995406824147"/>
          <c:h val="0.727254048432625"/>
        </c:manualLayout>
      </c:layout>
      <c:barChart>
        <c:barDir val="col"/>
        <c:grouping val="clustered"/>
        <c:varyColors val="0"/>
        <c:ser>
          <c:idx val="0"/>
          <c:order val="0"/>
          <c:tx>
            <c:strRef>
              <c:f>Sheet1!$B$1</c:f>
              <c:strCache>
                <c:ptCount val="1"/>
                <c:pt idx="0">
                  <c:v>100F</c:v>
                </c:pt>
              </c:strCache>
            </c:strRef>
          </c:tx>
          <c:spPr>
            <a:solidFill>
              <a:srgbClr val="FF0000"/>
            </a:solidFill>
            <a:ln>
              <a:solidFill>
                <a:srgbClr val="800000"/>
              </a:solidFill>
            </a:ln>
          </c:spPr>
          <c:invertIfNegative val="0"/>
          <c:cat>
            <c:numRef>
              <c:f>Sheet1!$A$2:$A$122</c:f>
              <c:numCache>
                <c:formatCode>General</c:formatCode>
                <c:ptCount val="121"/>
                <c:pt idx="0">
                  <c:v>1895.0</c:v>
                </c:pt>
                <c:pt idx="1">
                  <c:v>1896.0</c:v>
                </c:pt>
                <c:pt idx="2">
                  <c:v>1897.0</c:v>
                </c:pt>
                <c:pt idx="3">
                  <c:v>1898.0</c:v>
                </c:pt>
                <c:pt idx="4">
                  <c:v>1899.0</c:v>
                </c:pt>
                <c:pt idx="5">
                  <c:v>1900.0</c:v>
                </c:pt>
                <c:pt idx="6">
                  <c:v>1901.0</c:v>
                </c:pt>
                <c:pt idx="7">
                  <c:v>1902.0</c:v>
                </c:pt>
                <c:pt idx="8">
                  <c:v>1903.0</c:v>
                </c:pt>
                <c:pt idx="9">
                  <c:v>1904.0</c:v>
                </c:pt>
                <c:pt idx="10">
                  <c:v>1905.0</c:v>
                </c:pt>
                <c:pt idx="11">
                  <c:v>1906.0</c:v>
                </c:pt>
                <c:pt idx="12">
                  <c:v>1907.0</c:v>
                </c:pt>
                <c:pt idx="13">
                  <c:v>1908.0</c:v>
                </c:pt>
                <c:pt idx="14">
                  <c:v>1909.0</c:v>
                </c:pt>
                <c:pt idx="15">
                  <c:v>1910.0</c:v>
                </c:pt>
                <c:pt idx="16">
                  <c:v>1911.0</c:v>
                </c:pt>
                <c:pt idx="17">
                  <c:v>1912.0</c:v>
                </c:pt>
                <c:pt idx="18">
                  <c:v>1913.0</c:v>
                </c:pt>
                <c:pt idx="19">
                  <c:v>1914.0</c:v>
                </c:pt>
                <c:pt idx="20">
                  <c:v>1915.0</c:v>
                </c:pt>
                <c:pt idx="21">
                  <c:v>1916.0</c:v>
                </c:pt>
                <c:pt idx="22">
                  <c:v>1917.0</c:v>
                </c:pt>
                <c:pt idx="23">
                  <c:v>1918.0</c:v>
                </c:pt>
                <c:pt idx="24">
                  <c:v>1919.0</c:v>
                </c:pt>
                <c:pt idx="25">
                  <c:v>1920.0</c:v>
                </c:pt>
                <c:pt idx="26">
                  <c:v>1921.0</c:v>
                </c:pt>
                <c:pt idx="27">
                  <c:v>1922.0</c:v>
                </c:pt>
                <c:pt idx="28">
                  <c:v>1923.0</c:v>
                </c:pt>
                <c:pt idx="29">
                  <c:v>1924.0</c:v>
                </c:pt>
                <c:pt idx="30">
                  <c:v>1925.0</c:v>
                </c:pt>
                <c:pt idx="31">
                  <c:v>1926.0</c:v>
                </c:pt>
                <c:pt idx="32">
                  <c:v>1927.0</c:v>
                </c:pt>
                <c:pt idx="33">
                  <c:v>1928.0</c:v>
                </c:pt>
                <c:pt idx="34">
                  <c:v>1929.0</c:v>
                </c:pt>
                <c:pt idx="35">
                  <c:v>1930.0</c:v>
                </c:pt>
                <c:pt idx="36">
                  <c:v>1931.0</c:v>
                </c:pt>
                <c:pt idx="37">
                  <c:v>1932.0</c:v>
                </c:pt>
                <c:pt idx="38">
                  <c:v>1933.0</c:v>
                </c:pt>
                <c:pt idx="39">
                  <c:v>1934.0</c:v>
                </c:pt>
                <c:pt idx="40">
                  <c:v>1935.0</c:v>
                </c:pt>
                <c:pt idx="41">
                  <c:v>1936.0</c:v>
                </c:pt>
                <c:pt idx="42">
                  <c:v>1937.0</c:v>
                </c:pt>
                <c:pt idx="43">
                  <c:v>1938.0</c:v>
                </c:pt>
                <c:pt idx="44">
                  <c:v>1939.0</c:v>
                </c:pt>
                <c:pt idx="45">
                  <c:v>1940.0</c:v>
                </c:pt>
                <c:pt idx="46">
                  <c:v>1941.0</c:v>
                </c:pt>
                <c:pt idx="47">
                  <c:v>1942.0</c:v>
                </c:pt>
                <c:pt idx="48">
                  <c:v>1943.0</c:v>
                </c:pt>
                <c:pt idx="49">
                  <c:v>1944.0</c:v>
                </c:pt>
                <c:pt idx="50">
                  <c:v>1945.0</c:v>
                </c:pt>
                <c:pt idx="51">
                  <c:v>1946.0</c:v>
                </c:pt>
                <c:pt idx="52">
                  <c:v>1947.0</c:v>
                </c:pt>
                <c:pt idx="53">
                  <c:v>1948.0</c:v>
                </c:pt>
                <c:pt idx="54">
                  <c:v>1949.0</c:v>
                </c:pt>
                <c:pt idx="55">
                  <c:v>1950.0</c:v>
                </c:pt>
                <c:pt idx="56">
                  <c:v>1951.0</c:v>
                </c:pt>
                <c:pt idx="57">
                  <c:v>1952.0</c:v>
                </c:pt>
                <c:pt idx="58">
                  <c:v>1953.0</c:v>
                </c:pt>
                <c:pt idx="59">
                  <c:v>1954.0</c:v>
                </c:pt>
                <c:pt idx="60">
                  <c:v>1955.0</c:v>
                </c:pt>
                <c:pt idx="61">
                  <c:v>1956.0</c:v>
                </c:pt>
                <c:pt idx="62">
                  <c:v>1957.0</c:v>
                </c:pt>
                <c:pt idx="63">
                  <c:v>1958.0</c:v>
                </c:pt>
                <c:pt idx="64">
                  <c:v>1959.0</c:v>
                </c:pt>
                <c:pt idx="65">
                  <c:v>1960.0</c:v>
                </c:pt>
                <c:pt idx="66">
                  <c:v>1961.0</c:v>
                </c:pt>
                <c:pt idx="67">
                  <c:v>1962.0</c:v>
                </c:pt>
                <c:pt idx="68">
                  <c:v>1963.0</c:v>
                </c:pt>
                <c:pt idx="69">
                  <c:v>1964.0</c:v>
                </c:pt>
                <c:pt idx="70">
                  <c:v>1965.0</c:v>
                </c:pt>
                <c:pt idx="71">
                  <c:v>1966.0</c:v>
                </c:pt>
                <c:pt idx="72">
                  <c:v>1967.0</c:v>
                </c:pt>
                <c:pt idx="73">
                  <c:v>1968.0</c:v>
                </c:pt>
                <c:pt idx="74">
                  <c:v>1969.0</c:v>
                </c:pt>
                <c:pt idx="75">
                  <c:v>1970.0</c:v>
                </c:pt>
                <c:pt idx="76">
                  <c:v>1971.0</c:v>
                </c:pt>
                <c:pt idx="77">
                  <c:v>1972.0</c:v>
                </c:pt>
                <c:pt idx="78">
                  <c:v>1973.0</c:v>
                </c:pt>
                <c:pt idx="79">
                  <c:v>1974.0</c:v>
                </c:pt>
                <c:pt idx="80">
                  <c:v>1975.0</c:v>
                </c:pt>
                <c:pt idx="81">
                  <c:v>1976.0</c:v>
                </c:pt>
                <c:pt idx="82">
                  <c:v>1977.0</c:v>
                </c:pt>
                <c:pt idx="83">
                  <c:v>1978.0</c:v>
                </c:pt>
                <c:pt idx="84">
                  <c:v>1979.0</c:v>
                </c:pt>
                <c:pt idx="85">
                  <c:v>1980.0</c:v>
                </c:pt>
                <c:pt idx="86">
                  <c:v>1981.0</c:v>
                </c:pt>
                <c:pt idx="87">
                  <c:v>1982.0</c:v>
                </c:pt>
                <c:pt idx="88">
                  <c:v>1983.0</c:v>
                </c:pt>
                <c:pt idx="89">
                  <c:v>1984.0</c:v>
                </c:pt>
                <c:pt idx="90">
                  <c:v>1985.0</c:v>
                </c:pt>
                <c:pt idx="91">
                  <c:v>1986.0</c:v>
                </c:pt>
                <c:pt idx="92">
                  <c:v>1987.0</c:v>
                </c:pt>
                <c:pt idx="93">
                  <c:v>1988.0</c:v>
                </c:pt>
                <c:pt idx="94">
                  <c:v>1989.0</c:v>
                </c:pt>
                <c:pt idx="95">
                  <c:v>1990.0</c:v>
                </c:pt>
                <c:pt idx="96">
                  <c:v>1991.0</c:v>
                </c:pt>
                <c:pt idx="97">
                  <c:v>1992.0</c:v>
                </c:pt>
                <c:pt idx="98">
                  <c:v>1993.0</c:v>
                </c:pt>
                <c:pt idx="99">
                  <c:v>1994.0</c:v>
                </c:pt>
                <c:pt idx="100">
                  <c:v>1995.0</c:v>
                </c:pt>
                <c:pt idx="101">
                  <c:v>1996.0</c:v>
                </c:pt>
                <c:pt idx="102">
                  <c:v>1997.0</c:v>
                </c:pt>
                <c:pt idx="103">
                  <c:v>1998.0</c:v>
                </c:pt>
                <c:pt idx="104">
                  <c:v>1999.0</c:v>
                </c:pt>
                <c:pt idx="105">
                  <c:v>2000.0</c:v>
                </c:pt>
                <c:pt idx="106">
                  <c:v>2001.0</c:v>
                </c:pt>
                <c:pt idx="107">
                  <c:v>2002.0</c:v>
                </c:pt>
                <c:pt idx="108">
                  <c:v>2003.0</c:v>
                </c:pt>
                <c:pt idx="109">
                  <c:v>2004.0</c:v>
                </c:pt>
                <c:pt idx="110">
                  <c:v>2005.0</c:v>
                </c:pt>
                <c:pt idx="111">
                  <c:v>2006.0</c:v>
                </c:pt>
                <c:pt idx="112">
                  <c:v>2007.0</c:v>
                </c:pt>
                <c:pt idx="113">
                  <c:v>2008.0</c:v>
                </c:pt>
                <c:pt idx="114">
                  <c:v>2009.0</c:v>
                </c:pt>
                <c:pt idx="115">
                  <c:v>2010.0</c:v>
                </c:pt>
                <c:pt idx="116">
                  <c:v>2011.0</c:v>
                </c:pt>
                <c:pt idx="117">
                  <c:v>2012.0</c:v>
                </c:pt>
                <c:pt idx="118">
                  <c:v>2013.0</c:v>
                </c:pt>
                <c:pt idx="119">
                  <c:v>2014.0</c:v>
                </c:pt>
                <c:pt idx="120">
                  <c:v>2015.0</c:v>
                </c:pt>
              </c:numCache>
            </c:numRef>
          </c:cat>
          <c:val>
            <c:numRef>
              <c:f>Sheet1!$B$2:$B$122</c:f>
              <c:numCache>
                <c:formatCode>General</c:formatCode>
                <c:ptCount val="121"/>
                <c:pt idx="0">
                  <c:v>2.6298</c:v>
                </c:pt>
                <c:pt idx="1">
                  <c:v>4.638675</c:v>
                </c:pt>
                <c:pt idx="2">
                  <c:v>4.383</c:v>
                </c:pt>
                <c:pt idx="3">
                  <c:v>2.739375</c:v>
                </c:pt>
                <c:pt idx="4">
                  <c:v>3.7986</c:v>
                </c:pt>
                <c:pt idx="5">
                  <c:v>3.43335</c:v>
                </c:pt>
                <c:pt idx="6">
                  <c:v>9.386925</c:v>
                </c:pt>
                <c:pt idx="7">
                  <c:v>4.894349999999997</c:v>
                </c:pt>
                <c:pt idx="8">
                  <c:v>2.228025</c:v>
                </c:pt>
                <c:pt idx="9">
                  <c:v>2.3376</c:v>
                </c:pt>
                <c:pt idx="10">
                  <c:v>3.14115</c:v>
                </c:pt>
                <c:pt idx="11">
                  <c:v>2.520225</c:v>
                </c:pt>
                <c:pt idx="12">
                  <c:v>3.542925</c:v>
                </c:pt>
                <c:pt idx="13">
                  <c:v>3.2142</c:v>
                </c:pt>
                <c:pt idx="14">
                  <c:v>4.9674</c:v>
                </c:pt>
                <c:pt idx="15">
                  <c:v>6.026625</c:v>
                </c:pt>
                <c:pt idx="16">
                  <c:v>7.96245</c:v>
                </c:pt>
                <c:pt idx="17">
                  <c:v>4.2369</c:v>
                </c:pt>
                <c:pt idx="18">
                  <c:v>9.86175</c:v>
                </c:pt>
                <c:pt idx="19">
                  <c:v>7.41457499999998</c:v>
                </c:pt>
                <c:pt idx="20">
                  <c:v>3.72555</c:v>
                </c:pt>
                <c:pt idx="21">
                  <c:v>6.026625</c:v>
                </c:pt>
                <c:pt idx="22">
                  <c:v>6.611025000000001</c:v>
                </c:pt>
                <c:pt idx="23">
                  <c:v>9.42345</c:v>
                </c:pt>
                <c:pt idx="24">
                  <c:v>4.638675</c:v>
                </c:pt>
                <c:pt idx="25">
                  <c:v>3.43335</c:v>
                </c:pt>
                <c:pt idx="26">
                  <c:v>5.113499999999997</c:v>
                </c:pt>
                <c:pt idx="27">
                  <c:v>6.976275</c:v>
                </c:pt>
                <c:pt idx="28">
                  <c:v>4.711725</c:v>
                </c:pt>
                <c:pt idx="29">
                  <c:v>7.19542499999998</c:v>
                </c:pt>
                <c:pt idx="30">
                  <c:v>9.752175000000001</c:v>
                </c:pt>
                <c:pt idx="31">
                  <c:v>6.391875000000001</c:v>
                </c:pt>
                <c:pt idx="32">
                  <c:v>4.565625</c:v>
                </c:pt>
                <c:pt idx="33">
                  <c:v>5.113499999999997</c:v>
                </c:pt>
                <c:pt idx="34">
                  <c:v>5.734425</c:v>
                </c:pt>
                <c:pt idx="35">
                  <c:v>11.286225</c:v>
                </c:pt>
                <c:pt idx="36">
                  <c:v>9.313875</c:v>
                </c:pt>
                <c:pt idx="37">
                  <c:v>6.2823</c:v>
                </c:pt>
                <c:pt idx="38">
                  <c:v>9.131249999999997</c:v>
                </c:pt>
                <c:pt idx="39">
                  <c:v>15.1944</c:v>
                </c:pt>
                <c:pt idx="40">
                  <c:v>7.085850000000001</c:v>
                </c:pt>
                <c:pt idx="41">
                  <c:v>17.89725</c:v>
                </c:pt>
                <c:pt idx="42">
                  <c:v>8.40075</c:v>
                </c:pt>
                <c:pt idx="43">
                  <c:v>6.611025000000001</c:v>
                </c:pt>
                <c:pt idx="44">
                  <c:v>8.729475000000001</c:v>
                </c:pt>
                <c:pt idx="45">
                  <c:v>6.428400000000001</c:v>
                </c:pt>
                <c:pt idx="46">
                  <c:v>4.565625</c:v>
                </c:pt>
                <c:pt idx="47">
                  <c:v>4.74825</c:v>
                </c:pt>
                <c:pt idx="48">
                  <c:v>8.291174999999997</c:v>
                </c:pt>
                <c:pt idx="49">
                  <c:v>5.953575</c:v>
                </c:pt>
                <c:pt idx="50">
                  <c:v>4.784775</c:v>
                </c:pt>
                <c:pt idx="51">
                  <c:v>6.20925</c:v>
                </c:pt>
                <c:pt idx="52">
                  <c:v>7.925924999999984</c:v>
                </c:pt>
                <c:pt idx="53">
                  <c:v>5.2596</c:v>
                </c:pt>
                <c:pt idx="54">
                  <c:v>4.127324999999978</c:v>
                </c:pt>
                <c:pt idx="55">
                  <c:v>3.6525</c:v>
                </c:pt>
                <c:pt idx="56">
                  <c:v>6.79365</c:v>
                </c:pt>
                <c:pt idx="57">
                  <c:v>9.021674999999998</c:v>
                </c:pt>
                <c:pt idx="58">
                  <c:v>8.218124999999998</c:v>
                </c:pt>
                <c:pt idx="59">
                  <c:v>12.381975</c:v>
                </c:pt>
                <c:pt idx="60">
                  <c:v>5.47875</c:v>
                </c:pt>
                <c:pt idx="61">
                  <c:v>8.035500000000002</c:v>
                </c:pt>
                <c:pt idx="62">
                  <c:v>5.369174999999984</c:v>
                </c:pt>
                <c:pt idx="63">
                  <c:v>4.8213</c:v>
                </c:pt>
                <c:pt idx="64">
                  <c:v>4.711725</c:v>
                </c:pt>
                <c:pt idx="65">
                  <c:v>5.734425</c:v>
                </c:pt>
                <c:pt idx="66">
                  <c:v>4.383</c:v>
                </c:pt>
                <c:pt idx="67">
                  <c:v>5.076975</c:v>
                </c:pt>
                <c:pt idx="68">
                  <c:v>5.624849999999983</c:v>
                </c:pt>
                <c:pt idx="69">
                  <c:v>6.1362</c:v>
                </c:pt>
                <c:pt idx="70">
                  <c:v>3.43335</c:v>
                </c:pt>
                <c:pt idx="71">
                  <c:v>5.223075</c:v>
                </c:pt>
                <c:pt idx="72">
                  <c:v>4.163849999999996</c:v>
                </c:pt>
                <c:pt idx="73">
                  <c:v>3.43335</c:v>
                </c:pt>
                <c:pt idx="74">
                  <c:v>5.990100000000001</c:v>
                </c:pt>
                <c:pt idx="75">
                  <c:v>6.026625</c:v>
                </c:pt>
                <c:pt idx="76">
                  <c:v>4.5291</c:v>
                </c:pt>
                <c:pt idx="77">
                  <c:v>3.542925</c:v>
                </c:pt>
                <c:pt idx="78">
                  <c:v>4.0908</c:v>
                </c:pt>
                <c:pt idx="79">
                  <c:v>5.076975</c:v>
                </c:pt>
                <c:pt idx="80">
                  <c:v>3.177675</c:v>
                </c:pt>
                <c:pt idx="81">
                  <c:v>3.72555</c:v>
                </c:pt>
                <c:pt idx="82">
                  <c:v>5.661375</c:v>
                </c:pt>
                <c:pt idx="83">
                  <c:v>6.903225</c:v>
                </c:pt>
                <c:pt idx="84">
                  <c:v>3.871649999999985</c:v>
                </c:pt>
                <c:pt idx="85">
                  <c:v>10.847925</c:v>
                </c:pt>
                <c:pt idx="86">
                  <c:v>5.04045</c:v>
                </c:pt>
                <c:pt idx="87">
                  <c:v>3.396824999999997</c:v>
                </c:pt>
                <c:pt idx="88">
                  <c:v>6.647549999999994</c:v>
                </c:pt>
                <c:pt idx="89">
                  <c:v>4.565625</c:v>
                </c:pt>
                <c:pt idx="90">
                  <c:v>5.47875</c:v>
                </c:pt>
                <c:pt idx="91">
                  <c:v>4.492574999999985</c:v>
                </c:pt>
                <c:pt idx="92">
                  <c:v>3.981225</c:v>
                </c:pt>
                <c:pt idx="93">
                  <c:v>7.268475</c:v>
                </c:pt>
                <c:pt idx="94">
                  <c:v>4.054275000000001</c:v>
                </c:pt>
                <c:pt idx="95">
                  <c:v>5.734425</c:v>
                </c:pt>
                <c:pt idx="96">
                  <c:v>3.908175</c:v>
                </c:pt>
                <c:pt idx="97">
                  <c:v>3.031575</c:v>
                </c:pt>
                <c:pt idx="98">
                  <c:v>3.981225</c:v>
                </c:pt>
                <c:pt idx="99">
                  <c:v>5.04045</c:v>
                </c:pt>
                <c:pt idx="100">
                  <c:v>4.638675</c:v>
                </c:pt>
                <c:pt idx="101">
                  <c:v>4.784775</c:v>
                </c:pt>
                <c:pt idx="102">
                  <c:v>3.28725</c:v>
                </c:pt>
                <c:pt idx="103">
                  <c:v>7.487625</c:v>
                </c:pt>
                <c:pt idx="104">
                  <c:v>4.857824999999981</c:v>
                </c:pt>
                <c:pt idx="105">
                  <c:v>8.1816</c:v>
                </c:pt>
                <c:pt idx="106">
                  <c:v>6.026625</c:v>
                </c:pt>
                <c:pt idx="107">
                  <c:v>5.442225</c:v>
                </c:pt>
                <c:pt idx="108">
                  <c:v>6.611025000000001</c:v>
                </c:pt>
                <c:pt idx="109">
                  <c:v>3.0681</c:v>
                </c:pt>
                <c:pt idx="110">
                  <c:v>4.383</c:v>
                </c:pt>
                <c:pt idx="111">
                  <c:v>6.903225</c:v>
                </c:pt>
                <c:pt idx="112">
                  <c:v>4.857824999999981</c:v>
                </c:pt>
                <c:pt idx="113">
                  <c:v>3.72555</c:v>
                </c:pt>
                <c:pt idx="114">
                  <c:v>4.492574999999985</c:v>
                </c:pt>
                <c:pt idx="115">
                  <c:v>4.419525</c:v>
                </c:pt>
                <c:pt idx="116">
                  <c:v>8.035500000000002</c:v>
                </c:pt>
                <c:pt idx="117">
                  <c:v>8.035500000000002</c:v>
                </c:pt>
                <c:pt idx="118">
                  <c:v>3.689025</c:v>
                </c:pt>
                <c:pt idx="119">
                  <c:v>3.57945</c:v>
                </c:pt>
              </c:numCache>
            </c:numRef>
          </c:val>
        </c:ser>
        <c:ser>
          <c:idx val="1"/>
          <c:order val="1"/>
          <c:tx>
            <c:strRef>
              <c:f>Sheet1!$C$1</c:f>
              <c:strCache>
                <c:ptCount val="1"/>
                <c:pt idx="0">
                  <c:v>Column2</c:v>
                </c:pt>
              </c:strCache>
            </c:strRef>
          </c:tx>
          <c:invertIfNegative val="0"/>
          <c:cat>
            <c:numRef>
              <c:f>Sheet1!$A$2:$A$122</c:f>
              <c:numCache>
                <c:formatCode>General</c:formatCode>
                <c:ptCount val="121"/>
                <c:pt idx="0">
                  <c:v>1895.0</c:v>
                </c:pt>
                <c:pt idx="1">
                  <c:v>1896.0</c:v>
                </c:pt>
                <c:pt idx="2">
                  <c:v>1897.0</c:v>
                </c:pt>
                <c:pt idx="3">
                  <c:v>1898.0</c:v>
                </c:pt>
                <c:pt idx="4">
                  <c:v>1899.0</c:v>
                </c:pt>
                <c:pt idx="5">
                  <c:v>1900.0</c:v>
                </c:pt>
                <c:pt idx="6">
                  <c:v>1901.0</c:v>
                </c:pt>
                <c:pt idx="7">
                  <c:v>1902.0</c:v>
                </c:pt>
                <c:pt idx="8">
                  <c:v>1903.0</c:v>
                </c:pt>
                <c:pt idx="9">
                  <c:v>1904.0</c:v>
                </c:pt>
                <c:pt idx="10">
                  <c:v>1905.0</c:v>
                </c:pt>
                <c:pt idx="11">
                  <c:v>1906.0</c:v>
                </c:pt>
                <c:pt idx="12">
                  <c:v>1907.0</c:v>
                </c:pt>
                <c:pt idx="13">
                  <c:v>1908.0</c:v>
                </c:pt>
                <c:pt idx="14">
                  <c:v>1909.0</c:v>
                </c:pt>
                <c:pt idx="15">
                  <c:v>1910.0</c:v>
                </c:pt>
                <c:pt idx="16">
                  <c:v>1911.0</c:v>
                </c:pt>
                <c:pt idx="17">
                  <c:v>1912.0</c:v>
                </c:pt>
                <c:pt idx="18">
                  <c:v>1913.0</c:v>
                </c:pt>
                <c:pt idx="19">
                  <c:v>1914.0</c:v>
                </c:pt>
                <c:pt idx="20">
                  <c:v>1915.0</c:v>
                </c:pt>
                <c:pt idx="21">
                  <c:v>1916.0</c:v>
                </c:pt>
                <c:pt idx="22">
                  <c:v>1917.0</c:v>
                </c:pt>
                <c:pt idx="23">
                  <c:v>1918.0</c:v>
                </c:pt>
                <c:pt idx="24">
                  <c:v>1919.0</c:v>
                </c:pt>
                <c:pt idx="25">
                  <c:v>1920.0</c:v>
                </c:pt>
                <c:pt idx="26">
                  <c:v>1921.0</c:v>
                </c:pt>
                <c:pt idx="27">
                  <c:v>1922.0</c:v>
                </c:pt>
                <c:pt idx="28">
                  <c:v>1923.0</c:v>
                </c:pt>
                <c:pt idx="29">
                  <c:v>1924.0</c:v>
                </c:pt>
                <c:pt idx="30">
                  <c:v>1925.0</c:v>
                </c:pt>
                <c:pt idx="31">
                  <c:v>1926.0</c:v>
                </c:pt>
                <c:pt idx="32">
                  <c:v>1927.0</c:v>
                </c:pt>
                <c:pt idx="33">
                  <c:v>1928.0</c:v>
                </c:pt>
                <c:pt idx="34">
                  <c:v>1929.0</c:v>
                </c:pt>
                <c:pt idx="35">
                  <c:v>1930.0</c:v>
                </c:pt>
                <c:pt idx="36">
                  <c:v>1931.0</c:v>
                </c:pt>
                <c:pt idx="37">
                  <c:v>1932.0</c:v>
                </c:pt>
                <c:pt idx="38">
                  <c:v>1933.0</c:v>
                </c:pt>
                <c:pt idx="39">
                  <c:v>1934.0</c:v>
                </c:pt>
                <c:pt idx="40">
                  <c:v>1935.0</c:v>
                </c:pt>
                <c:pt idx="41">
                  <c:v>1936.0</c:v>
                </c:pt>
                <c:pt idx="42">
                  <c:v>1937.0</c:v>
                </c:pt>
                <c:pt idx="43">
                  <c:v>1938.0</c:v>
                </c:pt>
                <c:pt idx="44">
                  <c:v>1939.0</c:v>
                </c:pt>
                <c:pt idx="45">
                  <c:v>1940.0</c:v>
                </c:pt>
                <c:pt idx="46">
                  <c:v>1941.0</c:v>
                </c:pt>
                <c:pt idx="47">
                  <c:v>1942.0</c:v>
                </c:pt>
                <c:pt idx="48">
                  <c:v>1943.0</c:v>
                </c:pt>
                <c:pt idx="49">
                  <c:v>1944.0</c:v>
                </c:pt>
                <c:pt idx="50">
                  <c:v>1945.0</c:v>
                </c:pt>
                <c:pt idx="51">
                  <c:v>1946.0</c:v>
                </c:pt>
                <c:pt idx="52">
                  <c:v>1947.0</c:v>
                </c:pt>
                <c:pt idx="53">
                  <c:v>1948.0</c:v>
                </c:pt>
                <c:pt idx="54">
                  <c:v>1949.0</c:v>
                </c:pt>
                <c:pt idx="55">
                  <c:v>1950.0</c:v>
                </c:pt>
                <c:pt idx="56">
                  <c:v>1951.0</c:v>
                </c:pt>
                <c:pt idx="57">
                  <c:v>1952.0</c:v>
                </c:pt>
                <c:pt idx="58">
                  <c:v>1953.0</c:v>
                </c:pt>
                <c:pt idx="59">
                  <c:v>1954.0</c:v>
                </c:pt>
                <c:pt idx="60">
                  <c:v>1955.0</c:v>
                </c:pt>
                <c:pt idx="61">
                  <c:v>1956.0</c:v>
                </c:pt>
                <c:pt idx="62">
                  <c:v>1957.0</c:v>
                </c:pt>
                <c:pt idx="63">
                  <c:v>1958.0</c:v>
                </c:pt>
                <c:pt idx="64">
                  <c:v>1959.0</c:v>
                </c:pt>
                <c:pt idx="65">
                  <c:v>1960.0</c:v>
                </c:pt>
                <c:pt idx="66">
                  <c:v>1961.0</c:v>
                </c:pt>
                <c:pt idx="67">
                  <c:v>1962.0</c:v>
                </c:pt>
                <c:pt idx="68">
                  <c:v>1963.0</c:v>
                </c:pt>
                <c:pt idx="69">
                  <c:v>1964.0</c:v>
                </c:pt>
                <c:pt idx="70">
                  <c:v>1965.0</c:v>
                </c:pt>
                <c:pt idx="71">
                  <c:v>1966.0</c:v>
                </c:pt>
                <c:pt idx="72">
                  <c:v>1967.0</c:v>
                </c:pt>
                <c:pt idx="73">
                  <c:v>1968.0</c:v>
                </c:pt>
                <c:pt idx="74">
                  <c:v>1969.0</c:v>
                </c:pt>
                <c:pt idx="75">
                  <c:v>1970.0</c:v>
                </c:pt>
                <c:pt idx="76">
                  <c:v>1971.0</c:v>
                </c:pt>
                <c:pt idx="77">
                  <c:v>1972.0</c:v>
                </c:pt>
                <c:pt idx="78">
                  <c:v>1973.0</c:v>
                </c:pt>
                <c:pt idx="79">
                  <c:v>1974.0</c:v>
                </c:pt>
                <c:pt idx="80">
                  <c:v>1975.0</c:v>
                </c:pt>
                <c:pt idx="81">
                  <c:v>1976.0</c:v>
                </c:pt>
                <c:pt idx="82">
                  <c:v>1977.0</c:v>
                </c:pt>
                <c:pt idx="83">
                  <c:v>1978.0</c:v>
                </c:pt>
                <c:pt idx="84">
                  <c:v>1979.0</c:v>
                </c:pt>
                <c:pt idx="85">
                  <c:v>1980.0</c:v>
                </c:pt>
                <c:pt idx="86">
                  <c:v>1981.0</c:v>
                </c:pt>
                <c:pt idx="87">
                  <c:v>1982.0</c:v>
                </c:pt>
                <c:pt idx="88">
                  <c:v>1983.0</c:v>
                </c:pt>
                <c:pt idx="89">
                  <c:v>1984.0</c:v>
                </c:pt>
                <c:pt idx="90">
                  <c:v>1985.0</c:v>
                </c:pt>
                <c:pt idx="91">
                  <c:v>1986.0</c:v>
                </c:pt>
                <c:pt idx="92">
                  <c:v>1987.0</c:v>
                </c:pt>
                <c:pt idx="93">
                  <c:v>1988.0</c:v>
                </c:pt>
                <c:pt idx="94">
                  <c:v>1989.0</c:v>
                </c:pt>
                <c:pt idx="95">
                  <c:v>1990.0</c:v>
                </c:pt>
                <c:pt idx="96">
                  <c:v>1991.0</c:v>
                </c:pt>
                <c:pt idx="97">
                  <c:v>1992.0</c:v>
                </c:pt>
                <c:pt idx="98">
                  <c:v>1993.0</c:v>
                </c:pt>
                <c:pt idx="99">
                  <c:v>1994.0</c:v>
                </c:pt>
                <c:pt idx="100">
                  <c:v>1995.0</c:v>
                </c:pt>
                <c:pt idx="101">
                  <c:v>1996.0</c:v>
                </c:pt>
                <c:pt idx="102">
                  <c:v>1997.0</c:v>
                </c:pt>
                <c:pt idx="103">
                  <c:v>1998.0</c:v>
                </c:pt>
                <c:pt idx="104">
                  <c:v>1999.0</c:v>
                </c:pt>
                <c:pt idx="105">
                  <c:v>2000.0</c:v>
                </c:pt>
                <c:pt idx="106">
                  <c:v>2001.0</c:v>
                </c:pt>
                <c:pt idx="107">
                  <c:v>2002.0</c:v>
                </c:pt>
                <c:pt idx="108">
                  <c:v>2003.0</c:v>
                </c:pt>
                <c:pt idx="109">
                  <c:v>2004.0</c:v>
                </c:pt>
                <c:pt idx="110">
                  <c:v>2005.0</c:v>
                </c:pt>
                <c:pt idx="111">
                  <c:v>2006.0</c:v>
                </c:pt>
                <c:pt idx="112">
                  <c:v>2007.0</c:v>
                </c:pt>
                <c:pt idx="113">
                  <c:v>2008.0</c:v>
                </c:pt>
                <c:pt idx="114">
                  <c:v>2009.0</c:v>
                </c:pt>
                <c:pt idx="115">
                  <c:v>2010.0</c:v>
                </c:pt>
                <c:pt idx="116">
                  <c:v>2011.0</c:v>
                </c:pt>
                <c:pt idx="117">
                  <c:v>2012.0</c:v>
                </c:pt>
                <c:pt idx="118">
                  <c:v>2013.0</c:v>
                </c:pt>
                <c:pt idx="119">
                  <c:v>2014.0</c:v>
                </c:pt>
                <c:pt idx="120">
                  <c:v>2015.0</c:v>
                </c:pt>
              </c:numCache>
            </c:numRef>
          </c:cat>
          <c:val>
            <c:numRef>
              <c:f>Sheet1!$C$2:$C$122</c:f>
              <c:numCache>
                <c:formatCode>General</c:formatCode>
                <c:ptCount val="121"/>
                <c:pt idx="0">
                  <c:v>0.0072</c:v>
                </c:pt>
                <c:pt idx="1">
                  <c:v>0.0127</c:v>
                </c:pt>
                <c:pt idx="2">
                  <c:v>0.012</c:v>
                </c:pt>
                <c:pt idx="3">
                  <c:v>0.0075</c:v>
                </c:pt>
                <c:pt idx="4">
                  <c:v>0.0104</c:v>
                </c:pt>
                <c:pt idx="5">
                  <c:v>0.0094</c:v>
                </c:pt>
                <c:pt idx="6">
                  <c:v>0.0257</c:v>
                </c:pt>
                <c:pt idx="7">
                  <c:v>0.0134</c:v>
                </c:pt>
                <c:pt idx="8">
                  <c:v>0.0061</c:v>
                </c:pt>
                <c:pt idx="9">
                  <c:v>0.0064</c:v>
                </c:pt>
                <c:pt idx="10">
                  <c:v>0.0086</c:v>
                </c:pt>
                <c:pt idx="11">
                  <c:v>0.0069</c:v>
                </c:pt>
                <c:pt idx="12">
                  <c:v>0.0097</c:v>
                </c:pt>
                <c:pt idx="13">
                  <c:v>0.0088</c:v>
                </c:pt>
                <c:pt idx="14">
                  <c:v>0.0136</c:v>
                </c:pt>
                <c:pt idx="15">
                  <c:v>0.0165</c:v>
                </c:pt>
                <c:pt idx="16">
                  <c:v>0.0218</c:v>
                </c:pt>
                <c:pt idx="17">
                  <c:v>0.0116</c:v>
                </c:pt>
                <c:pt idx="18">
                  <c:v>0.027</c:v>
                </c:pt>
                <c:pt idx="19">
                  <c:v>0.0203</c:v>
                </c:pt>
                <c:pt idx="20">
                  <c:v>0.0102</c:v>
                </c:pt>
                <c:pt idx="21">
                  <c:v>0.0165</c:v>
                </c:pt>
                <c:pt idx="22">
                  <c:v>0.0181</c:v>
                </c:pt>
                <c:pt idx="23">
                  <c:v>0.0258</c:v>
                </c:pt>
                <c:pt idx="24">
                  <c:v>0.0127</c:v>
                </c:pt>
                <c:pt idx="25">
                  <c:v>0.0094</c:v>
                </c:pt>
                <c:pt idx="26">
                  <c:v>0.014</c:v>
                </c:pt>
                <c:pt idx="27">
                  <c:v>0.0191</c:v>
                </c:pt>
                <c:pt idx="28">
                  <c:v>0.0129</c:v>
                </c:pt>
                <c:pt idx="29">
                  <c:v>0.0197</c:v>
                </c:pt>
                <c:pt idx="30">
                  <c:v>0.0267</c:v>
                </c:pt>
                <c:pt idx="31">
                  <c:v>0.0175</c:v>
                </c:pt>
                <c:pt idx="32">
                  <c:v>0.0125</c:v>
                </c:pt>
                <c:pt idx="33">
                  <c:v>0.014</c:v>
                </c:pt>
                <c:pt idx="34">
                  <c:v>0.0157</c:v>
                </c:pt>
                <c:pt idx="35">
                  <c:v>0.0309</c:v>
                </c:pt>
                <c:pt idx="36">
                  <c:v>0.0255</c:v>
                </c:pt>
                <c:pt idx="37">
                  <c:v>0.0172</c:v>
                </c:pt>
                <c:pt idx="38">
                  <c:v>0.025</c:v>
                </c:pt>
                <c:pt idx="39">
                  <c:v>0.0416</c:v>
                </c:pt>
                <c:pt idx="40">
                  <c:v>0.0194</c:v>
                </c:pt>
                <c:pt idx="41">
                  <c:v>0.049</c:v>
                </c:pt>
                <c:pt idx="42">
                  <c:v>0.023</c:v>
                </c:pt>
                <c:pt idx="43">
                  <c:v>0.0181</c:v>
                </c:pt>
                <c:pt idx="44">
                  <c:v>0.0239</c:v>
                </c:pt>
                <c:pt idx="45">
                  <c:v>0.0176</c:v>
                </c:pt>
                <c:pt idx="46">
                  <c:v>0.0125</c:v>
                </c:pt>
                <c:pt idx="47">
                  <c:v>0.013</c:v>
                </c:pt>
                <c:pt idx="48">
                  <c:v>0.0227</c:v>
                </c:pt>
                <c:pt idx="49">
                  <c:v>0.0163</c:v>
                </c:pt>
                <c:pt idx="50">
                  <c:v>0.0131</c:v>
                </c:pt>
                <c:pt idx="51">
                  <c:v>0.017</c:v>
                </c:pt>
                <c:pt idx="52">
                  <c:v>0.0217</c:v>
                </c:pt>
                <c:pt idx="53">
                  <c:v>0.0144</c:v>
                </c:pt>
                <c:pt idx="54">
                  <c:v>0.0113</c:v>
                </c:pt>
                <c:pt idx="55">
                  <c:v>0.01</c:v>
                </c:pt>
                <c:pt idx="56">
                  <c:v>0.0186</c:v>
                </c:pt>
                <c:pt idx="57">
                  <c:v>0.0247</c:v>
                </c:pt>
                <c:pt idx="58">
                  <c:v>0.0225</c:v>
                </c:pt>
                <c:pt idx="59">
                  <c:v>0.0339</c:v>
                </c:pt>
                <c:pt idx="60">
                  <c:v>0.015</c:v>
                </c:pt>
                <c:pt idx="61">
                  <c:v>0.022</c:v>
                </c:pt>
                <c:pt idx="62">
                  <c:v>0.0147</c:v>
                </c:pt>
                <c:pt idx="63">
                  <c:v>0.0132</c:v>
                </c:pt>
                <c:pt idx="64">
                  <c:v>0.0129</c:v>
                </c:pt>
                <c:pt idx="65">
                  <c:v>0.0157</c:v>
                </c:pt>
                <c:pt idx="66">
                  <c:v>0.012</c:v>
                </c:pt>
                <c:pt idx="67">
                  <c:v>0.0139</c:v>
                </c:pt>
                <c:pt idx="68">
                  <c:v>0.0154</c:v>
                </c:pt>
                <c:pt idx="69">
                  <c:v>0.0168</c:v>
                </c:pt>
                <c:pt idx="70">
                  <c:v>0.0094</c:v>
                </c:pt>
                <c:pt idx="71">
                  <c:v>0.0143</c:v>
                </c:pt>
                <c:pt idx="72">
                  <c:v>0.0114</c:v>
                </c:pt>
                <c:pt idx="73">
                  <c:v>0.0094</c:v>
                </c:pt>
                <c:pt idx="74">
                  <c:v>0.0164</c:v>
                </c:pt>
                <c:pt idx="75">
                  <c:v>0.0165</c:v>
                </c:pt>
                <c:pt idx="76">
                  <c:v>0.0124</c:v>
                </c:pt>
                <c:pt idx="77">
                  <c:v>0.0097</c:v>
                </c:pt>
                <c:pt idx="78">
                  <c:v>0.0112</c:v>
                </c:pt>
                <c:pt idx="79">
                  <c:v>0.0139</c:v>
                </c:pt>
                <c:pt idx="80">
                  <c:v>0.0087</c:v>
                </c:pt>
                <c:pt idx="81">
                  <c:v>0.0102</c:v>
                </c:pt>
                <c:pt idx="82">
                  <c:v>0.0155</c:v>
                </c:pt>
                <c:pt idx="83">
                  <c:v>0.0189</c:v>
                </c:pt>
                <c:pt idx="84">
                  <c:v>0.0106</c:v>
                </c:pt>
                <c:pt idx="85">
                  <c:v>0.0297</c:v>
                </c:pt>
                <c:pt idx="86">
                  <c:v>0.0138</c:v>
                </c:pt>
                <c:pt idx="87">
                  <c:v>0.0093</c:v>
                </c:pt>
                <c:pt idx="88">
                  <c:v>0.0182</c:v>
                </c:pt>
                <c:pt idx="89">
                  <c:v>0.0125</c:v>
                </c:pt>
                <c:pt idx="90">
                  <c:v>0.015</c:v>
                </c:pt>
                <c:pt idx="91">
                  <c:v>0.0123</c:v>
                </c:pt>
                <c:pt idx="92">
                  <c:v>0.0109</c:v>
                </c:pt>
                <c:pt idx="93">
                  <c:v>0.0199</c:v>
                </c:pt>
                <c:pt idx="94">
                  <c:v>0.0111</c:v>
                </c:pt>
                <c:pt idx="95">
                  <c:v>0.0157</c:v>
                </c:pt>
                <c:pt idx="96">
                  <c:v>0.0107</c:v>
                </c:pt>
                <c:pt idx="97">
                  <c:v>0.0083</c:v>
                </c:pt>
                <c:pt idx="98">
                  <c:v>0.0109</c:v>
                </c:pt>
                <c:pt idx="99">
                  <c:v>0.0138</c:v>
                </c:pt>
                <c:pt idx="100">
                  <c:v>0.0127</c:v>
                </c:pt>
                <c:pt idx="101">
                  <c:v>0.0131</c:v>
                </c:pt>
                <c:pt idx="102">
                  <c:v>0.009</c:v>
                </c:pt>
                <c:pt idx="103">
                  <c:v>0.0205</c:v>
                </c:pt>
                <c:pt idx="104">
                  <c:v>0.0133</c:v>
                </c:pt>
                <c:pt idx="105">
                  <c:v>0.0224</c:v>
                </c:pt>
                <c:pt idx="106">
                  <c:v>0.0165</c:v>
                </c:pt>
                <c:pt idx="107">
                  <c:v>0.0149</c:v>
                </c:pt>
                <c:pt idx="108">
                  <c:v>0.0181</c:v>
                </c:pt>
                <c:pt idx="109">
                  <c:v>0.0084</c:v>
                </c:pt>
                <c:pt idx="110">
                  <c:v>0.012</c:v>
                </c:pt>
                <c:pt idx="111">
                  <c:v>0.0189</c:v>
                </c:pt>
                <c:pt idx="112">
                  <c:v>0.0133</c:v>
                </c:pt>
                <c:pt idx="113">
                  <c:v>0.0102</c:v>
                </c:pt>
                <c:pt idx="114">
                  <c:v>0.0123</c:v>
                </c:pt>
                <c:pt idx="115">
                  <c:v>0.0121</c:v>
                </c:pt>
                <c:pt idx="116">
                  <c:v>0.022</c:v>
                </c:pt>
                <c:pt idx="117">
                  <c:v>0.022</c:v>
                </c:pt>
                <c:pt idx="118">
                  <c:v>0.0101</c:v>
                </c:pt>
                <c:pt idx="119">
                  <c:v>0.0098</c:v>
                </c:pt>
              </c:numCache>
            </c:numRef>
          </c:val>
        </c:ser>
        <c:dLbls>
          <c:showLegendKey val="0"/>
          <c:showVal val="0"/>
          <c:showCatName val="0"/>
          <c:showSerName val="0"/>
          <c:showPercent val="0"/>
          <c:showBubbleSize val="0"/>
        </c:dLbls>
        <c:gapWidth val="0"/>
        <c:axId val="2029554872"/>
        <c:axId val="2029557880"/>
      </c:barChart>
      <c:catAx>
        <c:axId val="2029554872"/>
        <c:scaling>
          <c:orientation val="minMax"/>
        </c:scaling>
        <c:delete val="0"/>
        <c:axPos val="b"/>
        <c:numFmt formatCode="General" sourceLinked="1"/>
        <c:majorTickMark val="out"/>
        <c:minorTickMark val="none"/>
        <c:tickLblPos val="nextTo"/>
        <c:txPr>
          <a:bodyPr/>
          <a:lstStyle/>
          <a:p>
            <a:pPr>
              <a:defRPr b="1" i="0"/>
            </a:pPr>
            <a:endParaRPr lang="en-US"/>
          </a:p>
        </c:txPr>
        <c:crossAx val="2029557880"/>
        <c:crosses val="autoZero"/>
        <c:auto val="1"/>
        <c:lblAlgn val="ctr"/>
        <c:lblOffset val="100"/>
        <c:tickLblSkip val="10"/>
        <c:tickMarkSkip val="5"/>
        <c:noMultiLvlLbl val="0"/>
      </c:catAx>
      <c:valAx>
        <c:axId val="2029557880"/>
        <c:scaling>
          <c:orientation val="minMax"/>
          <c:max val="20.0"/>
        </c:scaling>
        <c:delete val="0"/>
        <c:axPos val="l"/>
        <c:majorGridlines/>
        <c:numFmt formatCode="#,##0" sourceLinked="0"/>
        <c:majorTickMark val="out"/>
        <c:minorTickMark val="none"/>
        <c:tickLblPos val="nextTo"/>
        <c:txPr>
          <a:bodyPr/>
          <a:lstStyle/>
          <a:p>
            <a:pPr>
              <a:defRPr b="1" i="0"/>
            </a:pPr>
            <a:endParaRPr lang="en-US"/>
          </a:p>
        </c:txPr>
        <c:crossAx val="2029554872"/>
        <c:crosses val="autoZero"/>
        <c:crossBetween val="between"/>
        <c:majorUnit val="5.0"/>
      </c:valAx>
    </c:plotArea>
    <c:plotVisOnly val="1"/>
    <c:dispBlanksAs val="gap"/>
    <c:showDLblsOverMax val="0"/>
  </c:chart>
  <c:txPr>
    <a:bodyPr/>
    <a:lstStyle/>
    <a:p>
      <a:pPr>
        <a:defRPr sz="1800"/>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0600862915319031"/>
          <c:y val="0.0488486873736458"/>
          <c:w val="0.898772319250466"/>
          <c:h val="0.812538755526296"/>
        </c:manualLayout>
      </c:layout>
      <c:lineChart>
        <c:grouping val="standard"/>
        <c:varyColors val="0"/>
        <c:ser>
          <c:idx val="0"/>
          <c:order val="0"/>
          <c:tx>
            <c:strRef>
              <c:f>Sheet1!$B$1</c:f>
              <c:strCache>
                <c:ptCount val="1"/>
                <c:pt idx="0">
                  <c:v>4-Avg</c:v>
                </c:pt>
              </c:strCache>
            </c:strRef>
          </c:tx>
          <c:spPr>
            <a:ln w="38100" cmpd="sng">
              <a:solidFill>
                <a:srgbClr val="0000FF"/>
              </a:solidFill>
            </a:ln>
            <a:effectLst/>
          </c:spPr>
          <c:marker>
            <c:symbol val="none"/>
          </c:marker>
          <c:cat>
            <c:numRef>
              <c:f>Sheet1!$A$2:$A$137</c:f>
              <c:numCache>
                <c:formatCode>General</c:formatCode>
                <c:ptCount val="136"/>
                <c:pt idx="0">
                  <c:v>1880.0</c:v>
                </c:pt>
                <c:pt idx="1">
                  <c:v>1881.0</c:v>
                </c:pt>
                <c:pt idx="2">
                  <c:v>1882.0</c:v>
                </c:pt>
                <c:pt idx="3">
                  <c:v>1883.0</c:v>
                </c:pt>
                <c:pt idx="4">
                  <c:v>1884.0</c:v>
                </c:pt>
                <c:pt idx="5">
                  <c:v>1885.0</c:v>
                </c:pt>
                <c:pt idx="6">
                  <c:v>1886.0</c:v>
                </c:pt>
                <c:pt idx="7">
                  <c:v>1887.0</c:v>
                </c:pt>
                <c:pt idx="8">
                  <c:v>1888.0</c:v>
                </c:pt>
                <c:pt idx="9">
                  <c:v>1889.0</c:v>
                </c:pt>
                <c:pt idx="10">
                  <c:v>1890.0</c:v>
                </c:pt>
                <c:pt idx="11">
                  <c:v>1891.0</c:v>
                </c:pt>
                <c:pt idx="12">
                  <c:v>1892.0</c:v>
                </c:pt>
                <c:pt idx="13">
                  <c:v>1893.0</c:v>
                </c:pt>
                <c:pt idx="14">
                  <c:v>1894.0</c:v>
                </c:pt>
                <c:pt idx="15">
                  <c:v>1895.0</c:v>
                </c:pt>
                <c:pt idx="16">
                  <c:v>1896.0</c:v>
                </c:pt>
                <c:pt idx="17">
                  <c:v>1897.0</c:v>
                </c:pt>
                <c:pt idx="18">
                  <c:v>1898.0</c:v>
                </c:pt>
                <c:pt idx="19">
                  <c:v>1899.0</c:v>
                </c:pt>
                <c:pt idx="20">
                  <c:v>1900.0</c:v>
                </c:pt>
                <c:pt idx="21">
                  <c:v>1901.0</c:v>
                </c:pt>
                <c:pt idx="22">
                  <c:v>1902.0</c:v>
                </c:pt>
                <c:pt idx="23">
                  <c:v>1903.0</c:v>
                </c:pt>
                <c:pt idx="24">
                  <c:v>1904.0</c:v>
                </c:pt>
                <c:pt idx="25">
                  <c:v>1905.0</c:v>
                </c:pt>
                <c:pt idx="26">
                  <c:v>1906.0</c:v>
                </c:pt>
                <c:pt idx="27">
                  <c:v>1907.0</c:v>
                </c:pt>
                <c:pt idx="28">
                  <c:v>1908.0</c:v>
                </c:pt>
                <c:pt idx="29">
                  <c:v>1909.0</c:v>
                </c:pt>
                <c:pt idx="30">
                  <c:v>1910.0</c:v>
                </c:pt>
                <c:pt idx="31">
                  <c:v>1911.0</c:v>
                </c:pt>
                <c:pt idx="32">
                  <c:v>1912.0</c:v>
                </c:pt>
                <c:pt idx="33">
                  <c:v>1913.0</c:v>
                </c:pt>
                <c:pt idx="34">
                  <c:v>1914.0</c:v>
                </c:pt>
                <c:pt idx="35">
                  <c:v>1915.0</c:v>
                </c:pt>
                <c:pt idx="36">
                  <c:v>1916.0</c:v>
                </c:pt>
                <c:pt idx="37">
                  <c:v>1917.0</c:v>
                </c:pt>
                <c:pt idx="38">
                  <c:v>1918.0</c:v>
                </c:pt>
                <c:pt idx="39">
                  <c:v>1919.0</c:v>
                </c:pt>
                <c:pt idx="40">
                  <c:v>1920.0</c:v>
                </c:pt>
                <c:pt idx="41">
                  <c:v>1921.0</c:v>
                </c:pt>
                <c:pt idx="42">
                  <c:v>1922.0</c:v>
                </c:pt>
                <c:pt idx="43">
                  <c:v>1923.0</c:v>
                </c:pt>
                <c:pt idx="44">
                  <c:v>1924.0</c:v>
                </c:pt>
                <c:pt idx="45">
                  <c:v>1925.0</c:v>
                </c:pt>
                <c:pt idx="46">
                  <c:v>1926.0</c:v>
                </c:pt>
                <c:pt idx="47">
                  <c:v>1927.0</c:v>
                </c:pt>
                <c:pt idx="48">
                  <c:v>1928.0</c:v>
                </c:pt>
                <c:pt idx="49">
                  <c:v>1929.0</c:v>
                </c:pt>
                <c:pt idx="50">
                  <c:v>1930.0</c:v>
                </c:pt>
                <c:pt idx="51">
                  <c:v>1931.0</c:v>
                </c:pt>
                <c:pt idx="52">
                  <c:v>1932.0</c:v>
                </c:pt>
                <c:pt idx="53">
                  <c:v>1933.0</c:v>
                </c:pt>
                <c:pt idx="54">
                  <c:v>1934.0</c:v>
                </c:pt>
                <c:pt idx="55">
                  <c:v>1935.0</c:v>
                </c:pt>
                <c:pt idx="56">
                  <c:v>1936.0</c:v>
                </c:pt>
                <c:pt idx="57">
                  <c:v>1937.0</c:v>
                </c:pt>
                <c:pt idx="58">
                  <c:v>1938.0</c:v>
                </c:pt>
                <c:pt idx="59">
                  <c:v>1939.0</c:v>
                </c:pt>
                <c:pt idx="60">
                  <c:v>1940.0</c:v>
                </c:pt>
                <c:pt idx="61">
                  <c:v>1941.0</c:v>
                </c:pt>
                <c:pt idx="62">
                  <c:v>1942.0</c:v>
                </c:pt>
                <c:pt idx="63">
                  <c:v>1943.0</c:v>
                </c:pt>
                <c:pt idx="64">
                  <c:v>1944.0</c:v>
                </c:pt>
                <c:pt idx="65">
                  <c:v>1945.0</c:v>
                </c:pt>
                <c:pt idx="66">
                  <c:v>1946.0</c:v>
                </c:pt>
                <c:pt idx="67">
                  <c:v>1947.0</c:v>
                </c:pt>
                <c:pt idx="68">
                  <c:v>1948.0</c:v>
                </c:pt>
                <c:pt idx="69">
                  <c:v>1949.0</c:v>
                </c:pt>
                <c:pt idx="70">
                  <c:v>1950.0</c:v>
                </c:pt>
                <c:pt idx="71">
                  <c:v>1951.0</c:v>
                </c:pt>
                <c:pt idx="72">
                  <c:v>1952.0</c:v>
                </c:pt>
                <c:pt idx="73">
                  <c:v>1953.0</c:v>
                </c:pt>
                <c:pt idx="74">
                  <c:v>1954.0</c:v>
                </c:pt>
                <c:pt idx="75">
                  <c:v>1955.0</c:v>
                </c:pt>
                <c:pt idx="76">
                  <c:v>1956.0</c:v>
                </c:pt>
                <c:pt idx="77">
                  <c:v>1957.0</c:v>
                </c:pt>
                <c:pt idx="78">
                  <c:v>1958.0</c:v>
                </c:pt>
                <c:pt idx="79">
                  <c:v>1959.0</c:v>
                </c:pt>
                <c:pt idx="80">
                  <c:v>1960.0</c:v>
                </c:pt>
                <c:pt idx="81">
                  <c:v>1961.0</c:v>
                </c:pt>
                <c:pt idx="82">
                  <c:v>1962.0</c:v>
                </c:pt>
                <c:pt idx="83">
                  <c:v>1963.0</c:v>
                </c:pt>
                <c:pt idx="84">
                  <c:v>1964.0</c:v>
                </c:pt>
                <c:pt idx="85">
                  <c:v>1965.0</c:v>
                </c:pt>
                <c:pt idx="86">
                  <c:v>1966.0</c:v>
                </c:pt>
                <c:pt idx="87">
                  <c:v>1967.0</c:v>
                </c:pt>
                <c:pt idx="88">
                  <c:v>1968.0</c:v>
                </c:pt>
                <c:pt idx="89">
                  <c:v>1969.0</c:v>
                </c:pt>
                <c:pt idx="90">
                  <c:v>1970.0</c:v>
                </c:pt>
                <c:pt idx="91">
                  <c:v>1971.0</c:v>
                </c:pt>
                <c:pt idx="92">
                  <c:v>1972.0</c:v>
                </c:pt>
                <c:pt idx="93">
                  <c:v>1973.0</c:v>
                </c:pt>
                <c:pt idx="94">
                  <c:v>1974.0</c:v>
                </c:pt>
                <c:pt idx="95">
                  <c:v>1975.0</c:v>
                </c:pt>
                <c:pt idx="96">
                  <c:v>1976.0</c:v>
                </c:pt>
                <c:pt idx="97">
                  <c:v>1977.0</c:v>
                </c:pt>
                <c:pt idx="98">
                  <c:v>1978.0</c:v>
                </c:pt>
                <c:pt idx="99">
                  <c:v>1979.0</c:v>
                </c:pt>
                <c:pt idx="100">
                  <c:v>1980.0</c:v>
                </c:pt>
                <c:pt idx="101">
                  <c:v>1981.0</c:v>
                </c:pt>
                <c:pt idx="102">
                  <c:v>1982.0</c:v>
                </c:pt>
                <c:pt idx="103">
                  <c:v>1983.0</c:v>
                </c:pt>
                <c:pt idx="104">
                  <c:v>1984.0</c:v>
                </c:pt>
                <c:pt idx="105">
                  <c:v>1985.0</c:v>
                </c:pt>
                <c:pt idx="106">
                  <c:v>1986.0</c:v>
                </c:pt>
                <c:pt idx="107">
                  <c:v>1987.0</c:v>
                </c:pt>
                <c:pt idx="108">
                  <c:v>1988.0</c:v>
                </c:pt>
                <c:pt idx="109">
                  <c:v>1989.0</c:v>
                </c:pt>
                <c:pt idx="110">
                  <c:v>1990.0</c:v>
                </c:pt>
                <c:pt idx="111">
                  <c:v>1991.0</c:v>
                </c:pt>
                <c:pt idx="112">
                  <c:v>1992.0</c:v>
                </c:pt>
                <c:pt idx="113">
                  <c:v>1993.0</c:v>
                </c:pt>
                <c:pt idx="114">
                  <c:v>1994.0</c:v>
                </c:pt>
                <c:pt idx="115">
                  <c:v>1995.0</c:v>
                </c:pt>
                <c:pt idx="116">
                  <c:v>1996.0</c:v>
                </c:pt>
                <c:pt idx="117">
                  <c:v>1997.0</c:v>
                </c:pt>
                <c:pt idx="118">
                  <c:v>1998.0</c:v>
                </c:pt>
                <c:pt idx="119">
                  <c:v>1999.0</c:v>
                </c:pt>
                <c:pt idx="120">
                  <c:v>2000.0</c:v>
                </c:pt>
                <c:pt idx="121">
                  <c:v>2001.0</c:v>
                </c:pt>
                <c:pt idx="122">
                  <c:v>2002.0</c:v>
                </c:pt>
                <c:pt idx="123">
                  <c:v>2003.0</c:v>
                </c:pt>
                <c:pt idx="124">
                  <c:v>2004.0</c:v>
                </c:pt>
                <c:pt idx="125">
                  <c:v>2005.0</c:v>
                </c:pt>
                <c:pt idx="126">
                  <c:v>2006.0</c:v>
                </c:pt>
                <c:pt idx="127">
                  <c:v>2007.0</c:v>
                </c:pt>
                <c:pt idx="128">
                  <c:v>2008.0</c:v>
                </c:pt>
                <c:pt idx="129">
                  <c:v>2009.0</c:v>
                </c:pt>
                <c:pt idx="130">
                  <c:v>2010.0</c:v>
                </c:pt>
                <c:pt idx="131">
                  <c:v>2011.0</c:v>
                </c:pt>
                <c:pt idx="132">
                  <c:v>2012.0</c:v>
                </c:pt>
                <c:pt idx="133">
                  <c:v>2013.0</c:v>
                </c:pt>
                <c:pt idx="134">
                  <c:v>2014.0</c:v>
                </c:pt>
                <c:pt idx="135">
                  <c:v>2015.0</c:v>
                </c:pt>
              </c:numCache>
            </c:numRef>
          </c:cat>
          <c:val>
            <c:numRef>
              <c:f>Sheet1!$B$2:$B$137</c:f>
              <c:numCache>
                <c:formatCode>General</c:formatCode>
                <c:ptCount val="136"/>
                <c:pt idx="3">
                  <c:v>93.65899999999998</c:v>
                </c:pt>
                <c:pt idx="4">
                  <c:v>90.0635</c:v>
                </c:pt>
                <c:pt idx="5">
                  <c:v>92.201</c:v>
                </c:pt>
                <c:pt idx="6">
                  <c:v>90.8375</c:v>
                </c:pt>
                <c:pt idx="7">
                  <c:v>92.12450000000001</c:v>
                </c:pt>
                <c:pt idx="8">
                  <c:v>92.552</c:v>
                </c:pt>
                <c:pt idx="9">
                  <c:v>90.22550000000001</c:v>
                </c:pt>
                <c:pt idx="10">
                  <c:v>91.3595</c:v>
                </c:pt>
                <c:pt idx="11">
                  <c:v>90.36949999999998</c:v>
                </c:pt>
                <c:pt idx="12">
                  <c:v>88.52</c:v>
                </c:pt>
                <c:pt idx="13">
                  <c:v>91.12100000000001</c:v>
                </c:pt>
                <c:pt idx="14">
                  <c:v>90.0275</c:v>
                </c:pt>
                <c:pt idx="15">
                  <c:v>90.10850000000001</c:v>
                </c:pt>
                <c:pt idx="16">
                  <c:v>92.35850000000001</c:v>
                </c:pt>
                <c:pt idx="17">
                  <c:v>92.7995</c:v>
                </c:pt>
                <c:pt idx="18">
                  <c:v>91.2245</c:v>
                </c:pt>
                <c:pt idx="19">
                  <c:v>92.5655</c:v>
                </c:pt>
                <c:pt idx="20">
                  <c:v>90.06800000000001</c:v>
                </c:pt>
                <c:pt idx="21">
                  <c:v>92.282</c:v>
                </c:pt>
                <c:pt idx="22">
                  <c:v>95.4995</c:v>
                </c:pt>
                <c:pt idx="23">
                  <c:v>90.1985</c:v>
                </c:pt>
                <c:pt idx="24">
                  <c:v>90.869</c:v>
                </c:pt>
                <c:pt idx="25">
                  <c:v>91.0355</c:v>
                </c:pt>
                <c:pt idx="26">
                  <c:v>91.3955</c:v>
                </c:pt>
                <c:pt idx="27">
                  <c:v>92.05699999999998</c:v>
                </c:pt>
                <c:pt idx="28">
                  <c:v>91.7915</c:v>
                </c:pt>
                <c:pt idx="29">
                  <c:v>91.436</c:v>
                </c:pt>
                <c:pt idx="30">
                  <c:v>89.5055</c:v>
                </c:pt>
                <c:pt idx="31">
                  <c:v>91.256</c:v>
                </c:pt>
                <c:pt idx="32">
                  <c:v>89.3075</c:v>
                </c:pt>
                <c:pt idx="33">
                  <c:v>92.957</c:v>
                </c:pt>
                <c:pt idx="34">
                  <c:v>93.8615</c:v>
                </c:pt>
                <c:pt idx="35">
                  <c:v>91.634</c:v>
                </c:pt>
                <c:pt idx="36">
                  <c:v>90.0545</c:v>
                </c:pt>
                <c:pt idx="37">
                  <c:v>91.004</c:v>
                </c:pt>
                <c:pt idx="38">
                  <c:v>92.6645</c:v>
                </c:pt>
                <c:pt idx="39">
                  <c:v>90.3605</c:v>
                </c:pt>
                <c:pt idx="40">
                  <c:v>89.3615</c:v>
                </c:pt>
                <c:pt idx="41">
                  <c:v>93.344</c:v>
                </c:pt>
                <c:pt idx="42">
                  <c:v>91.36850000000001</c:v>
                </c:pt>
                <c:pt idx="43">
                  <c:v>89.4965</c:v>
                </c:pt>
                <c:pt idx="44">
                  <c:v>92.95250000000001</c:v>
                </c:pt>
                <c:pt idx="45">
                  <c:v>94.244</c:v>
                </c:pt>
                <c:pt idx="46">
                  <c:v>91.013</c:v>
                </c:pt>
                <c:pt idx="47">
                  <c:v>90.67549999999983</c:v>
                </c:pt>
                <c:pt idx="48">
                  <c:v>90.23</c:v>
                </c:pt>
                <c:pt idx="49">
                  <c:v>91.481</c:v>
                </c:pt>
                <c:pt idx="50">
                  <c:v>94.10899999999998</c:v>
                </c:pt>
                <c:pt idx="51">
                  <c:v>92.7095</c:v>
                </c:pt>
                <c:pt idx="52">
                  <c:v>92.6375</c:v>
                </c:pt>
                <c:pt idx="53">
                  <c:v>91.37299999999998</c:v>
                </c:pt>
                <c:pt idx="54">
                  <c:v>91.9805</c:v>
                </c:pt>
                <c:pt idx="55">
                  <c:v>91.742</c:v>
                </c:pt>
                <c:pt idx="56">
                  <c:v>93.713</c:v>
                </c:pt>
                <c:pt idx="57">
                  <c:v>92.39</c:v>
                </c:pt>
                <c:pt idx="58">
                  <c:v>91.58449999999997</c:v>
                </c:pt>
                <c:pt idx="59">
                  <c:v>90.65299999999998</c:v>
                </c:pt>
                <c:pt idx="60">
                  <c:v>89.771</c:v>
                </c:pt>
                <c:pt idx="61">
                  <c:v>91.35049999999998</c:v>
                </c:pt>
                <c:pt idx="62">
                  <c:v>91.22</c:v>
                </c:pt>
                <c:pt idx="63">
                  <c:v>94.63550000000001</c:v>
                </c:pt>
                <c:pt idx="64">
                  <c:v>92.70500000000001</c:v>
                </c:pt>
                <c:pt idx="65">
                  <c:v>91.88149999999998</c:v>
                </c:pt>
                <c:pt idx="66">
                  <c:v>89.348</c:v>
                </c:pt>
                <c:pt idx="67">
                  <c:v>91.02200000000001</c:v>
                </c:pt>
                <c:pt idx="68">
                  <c:v>91.9175</c:v>
                </c:pt>
                <c:pt idx="69">
                  <c:v>90.5045</c:v>
                </c:pt>
                <c:pt idx="70">
                  <c:v>89.86099999999998</c:v>
                </c:pt>
                <c:pt idx="71">
                  <c:v>94.01</c:v>
                </c:pt>
                <c:pt idx="72">
                  <c:v>95.0675</c:v>
                </c:pt>
                <c:pt idx="73">
                  <c:v>92.966</c:v>
                </c:pt>
                <c:pt idx="74">
                  <c:v>95.81899999999998</c:v>
                </c:pt>
                <c:pt idx="75">
                  <c:v>90.4595</c:v>
                </c:pt>
                <c:pt idx="76">
                  <c:v>91.72400000000001</c:v>
                </c:pt>
                <c:pt idx="77">
                  <c:v>91.68350000000001</c:v>
                </c:pt>
                <c:pt idx="78">
                  <c:v>90.4235</c:v>
                </c:pt>
                <c:pt idx="79">
                  <c:v>90.82849999999998</c:v>
                </c:pt>
                <c:pt idx="80">
                  <c:v>91.57549999999998</c:v>
                </c:pt>
                <c:pt idx="81">
                  <c:v>88.241</c:v>
                </c:pt>
                <c:pt idx="82">
                  <c:v>92.2415</c:v>
                </c:pt>
                <c:pt idx="83">
                  <c:v>90.4055</c:v>
                </c:pt>
                <c:pt idx="84">
                  <c:v>90.1175</c:v>
                </c:pt>
                <c:pt idx="85">
                  <c:v>89.11850000000001</c:v>
                </c:pt>
                <c:pt idx="86">
                  <c:v>90.077</c:v>
                </c:pt>
                <c:pt idx="87">
                  <c:v>87.34549999999998</c:v>
                </c:pt>
                <c:pt idx="88">
                  <c:v>91.598</c:v>
                </c:pt>
                <c:pt idx="89">
                  <c:v>91.265</c:v>
                </c:pt>
                <c:pt idx="90">
                  <c:v>89.63149999999998</c:v>
                </c:pt>
                <c:pt idx="91">
                  <c:v>89.726</c:v>
                </c:pt>
                <c:pt idx="92">
                  <c:v>89.69</c:v>
                </c:pt>
                <c:pt idx="93">
                  <c:v>89.7035</c:v>
                </c:pt>
                <c:pt idx="94">
                  <c:v>88.55600000000001</c:v>
                </c:pt>
                <c:pt idx="95">
                  <c:v>88.7855</c:v>
                </c:pt>
                <c:pt idx="96">
                  <c:v>88.9115</c:v>
                </c:pt>
                <c:pt idx="97">
                  <c:v>92.9165</c:v>
                </c:pt>
                <c:pt idx="98">
                  <c:v>91.2155</c:v>
                </c:pt>
                <c:pt idx="99">
                  <c:v>88.87549999999995</c:v>
                </c:pt>
                <c:pt idx="100">
                  <c:v>93.416</c:v>
                </c:pt>
                <c:pt idx="101">
                  <c:v>91.55299999999998</c:v>
                </c:pt>
                <c:pt idx="102">
                  <c:v>89.65849999999998</c:v>
                </c:pt>
                <c:pt idx="103">
                  <c:v>90.67100000000001</c:v>
                </c:pt>
                <c:pt idx="104">
                  <c:v>89.474</c:v>
                </c:pt>
                <c:pt idx="105">
                  <c:v>89.384</c:v>
                </c:pt>
                <c:pt idx="106">
                  <c:v>91.5665</c:v>
                </c:pt>
                <c:pt idx="107">
                  <c:v>91.382</c:v>
                </c:pt>
                <c:pt idx="108">
                  <c:v>91.0175</c:v>
                </c:pt>
                <c:pt idx="109">
                  <c:v>88.088</c:v>
                </c:pt>
                <c:pt idx="110">
                  <c:v>91.967</c:v>
                </c:pt>
                <c:pt idx="111">
                  <c:v>89.5505</c:v>
                </c:pt>
                <c:pt idx="112">
                  <c:v>87.368</c:v>
                </c:pt>
                <c:pt idx="113">
                  <c:v>91.5575</c:v>
                </c:pt>
                <c:pt idx="114">
                  <c:v>87.67400000000001</c:v>
                </c:pt>
                <c:pt idx="115">
                  <c:v>91.1345</c:v>
                </c:pt>
                <c:pt idx="116">
                  <c:v>89.0195</c:v>
                </c:pt>
                <c:pt idx="117">
                  <c:v>87.5885</c:v>
                </c:pt>
                <c:pt idx="118">
                  <c:v>91.92200000000001</c:v>
                </c:pt>
                <c:pt idx="119">
                  <c:v>90.644</c:v>
                </c:pt>
                <c:pt idx="120">
                  <c:v>92.67349999999998</c:v>
                </c:pt>
                <c:pt idx="121">
                  <c:v>88.33099999999998</c:v>
                </c:pt>
                <c:pt idx="122">
                  <c:v>90.41</c:v>
                </c:pt>
                <c:pt idx="123">
                  <c:v>87.9035</c:v>
                </c:pt>
                <c:pt idx="124">
                  <c:v>88.16</c:v>
                </c:pt>
                <c:pt idx="125">
                  <c:v>89.339</c:v>
                </c:pt>
                <c:pt idx="126">
                  <c:v>93.32599999999998</c:v>
                </c:pt>
                <c:pt idx="127">
                  <c:v>93.2045</c:v>
                </c:pt>
                <c:pt idx="128">
                  <c:v>90.743</c:v>
                </c:pt>
                <c:pt idx="129">
                  <c:v>89.4875</c:v>
                </c:pt>
                <c:pt idx="130">
                  <c:v>93.2585</c:v>
                </c:pt>
                <c:pt idx="131">
                  <c:v>93.5375</c:v>
                </c:pt>
                <c:pt idx="132">
                  <c:v>90.32899999999998</c:v>
                </c:pt>
                <c:pt idx="133">
                  <c:v>87.67400000000001</c:v>
                </c:pt>
                <c:pt idx="134">
                  <c:v>89.6675</c:v>
                </c:pt>
                <c:pt idx="135">
                  <c:v>91.1165</c:v>
                </c:pt>
              </c:numCache>
            </c:numRef>
          </c:val>
          <c:smooth val="0"/>
        </c:ser>
        <c:dLbls>
          <c:showLegendKey val="0"/>
          <c:showVal val="0"/>
          <c:showCatName val="0"/>
          <c:showSerName val="0"/>
          <c:showPercent val="0"/>
          <c:showBubbleSize val="0"/>
        </c:dLbls>
        <c:marker val="1"/>
        <c:smooth val="0"/>
        <c:axId val="2029601496"/>
        <c:axId val="2029604536"/>
      </c:lineChart>
      <c:catAx>
        <c:axId val="2029601496"/>
        <c:scaling>
          <c:orientation val="minMax"/>
        </c:scaling>
        <c:delete val="0"/>
        <c:axPos val="b"/>
        <c:numFmt formatCode="General" sourceLinked="1"/>
        <c:majorTickMark val="out"/>
        <c:minorTickMark val="none"/>
        <c:tickLblPos val="nextTo"/>
        <c:txPr>
          <a:bodyPr/>
          <a:lstStyle/>
          <a:p>
            <a:pPr>
              <a:defRPr b="1" i="0"/>
            </a:pPr>
            <a:endParaRPr lang="en-US"/>
          </a:p>
        </c:txPr>
        <c:crossAx val="2029604536"/>
        <c:crosses val="autoZero"/>
        <c:auto val="1"/>
        <c:lblAlgn val="ctr"/>
        <c:lblOffset val="100"/>
        <c:tickLblSkip val="10"/>
        <c:tickMarkSkip val="5"/>
        <c:noMultiLvlLbl val="0"/>
      </c:catAx>
      <c:valAx>
        <c:axId val="2029604536"/>
        <c:scaling>
          <c:orientation val="minMax"/>
          <c:max val="98.0"/>
          <c:min val="86.0"/>
        </c:scaling>
        <c:delete val="0"/>
        <c:axPos val="l"/>
        <c:majorGridlines/>
        <c:numFmt formatCode="General" sourceLinked="1"/>
        <c:majorTickMark val="out"/>
        <c:minorTickMark val="none"/>
        <c:tickLblPos val="nextTo"/>
        <c:txPr>
          <a:bodyPr/>
          <a:lstStyle/>
          <a:p>
            <a:pPr>
              <a:defRPr b="1" i="0"/>
            </a:pPr>
            <a:endParaRPr lang="en-US"/>
          </a:p>
        </c:txPr>
        <c:crossAx val="2029601496"/>
        <c:crosses val="autoZero"/>
        <c:crossBetween val="between"/>
      </c:valAx>
    </c:plotArea>
    <c:plotVisOnly val="1"/>
    <c:dispBlanksAs val="gap"/>
    <c:showDLblsOverMax val="0"/>
  </c:chart>
  <c:txPr>
    <a:bodyPr/>
    <a:lstStyle/>
    <a:p>
      <a:pPr>
        <a:defRPr sz="1800"/>
      </a:pPr>
      <a:endParaRPr lang="en-US"/>
    </a:p>
  </c:txPr>
  <c:externalData r:id="rId2">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0800365314837213"/>
          <c:y val="0.0409326424870466"/>
          <c:w val="0.840569011152087"/>
          <c:h val="0.816799396189466"/>
        </c:manualLayout>
      </c:layout>
      <c:lineChart>
        <c:grouping val="standard"/>
        <c:varyColors val="0"/>
        <c:ser>
          <c:idx val="0"/>
          <c:order val="0"/>
          <c:tx>
            <c:strRef>
              <c:f>Sheet1!$B$1</c:f>
              <c:strCache>
                <c:ptCount val="1"/>
                <c:pt idx="0">
                  <c:v>China and India</c:v>
                </c:pt>
              </c:strCache>
            </c:strRef>
          </c:tx>
          <c:spPr>
            <a:ln w="57150" cmpd="sng">
              <a:solidFill>
                <a:srgbClr val="FF0000"/>
              </a:solidFill>
            </a:ln>
          </c:spPr>
          <c:marker>
            <c:symbol val="none"/>
          </c:marker>
          <c:cat>
            <c:numRef>
              <c:f>Sheet1!$A$2:$A$37</c:f>
              <c:numCache>
                <c:formatCode>General</c:formatCode>
                <c:ptCount val="36"/>
                <c:pt idx="0">
                  <c:v>2005.0</c:v>
                </c:pt>
                <c:pt idx="1">
                  <c:v>2006.0</c:v>
                </c:pt>
                <c:pt idx="2">
                  <c:v>2007.0</c:v>
                </c:pt>
                <c:pt idx="3">
                  <c:v>2008.0</c:v>
                </c:pt>
                <c:pt idx="4">
                  <c:v>2009.0</c:v>
                </c:pt>
                <c:pt idx="5">
                  <c:v>2010.0</c:v>
                </c:pt>
                <c:pt idx="6">
                  <c:v>2011.0</c:v>
                </c:pt>
                <c:pt idx="7">
                  <c:v>2012.0</c:v>
                </c:pt>
                <c:pt idx="8">
                  <c:v>2013.0</c:v>
                </c:pt>
                <c:pt idx="9">
                  <c:v>2014.0</c:v>
                </c:pt>
                <c:pt idx="10">
                  <c:v>2015.0</c:v>
                </c:pt>
                <c:pt idx="11">
                  <c:v>2016.0</c:v>
                </c:pt>
                <c:pt idx="12">
                  <c:v>2017.0</c:v>
                </c:pt>
                <c:pt idx="13">
                  <c:v>2018.0</c:v>
                </c:pt>
                <c:pt idx="14">
                  <c:v>2019.0</c:v>
                </c:pt>
                <c:pt idx="15">
                  <c:v>2020.0</c:v>
                </c:pt>
                <c:pt idx="16">
                  <c:v>2021.0</c:v>
                </c:pt>
                <c:pt idx="17">
                  <c:v>2022.0</c:v>
                </c:pt>
                <c:pt idx="18">
                  <c:v>2023.0</c:v>
                </c:pt>
                <c:pt idx="19">
                  <c:v>2024.0</c:v>
                </c:pt>
                <c:pt idx="20">
                  <c:v>2025.0</c:v>
                </c:pt>
                <c:pt idx="21">
                  <c:v>2026.0</c:v>
                </c:pt>
                <c:pt idx="22">
                  <c:v>2027.0</c:v>
                </c:pt>
                <c:pt idx="23">
                  <c:v>2028.0</c:v>
                </c:pt>
                <c:pt idx="24">
                  <c:v>2029.0</c:v>
                </c:pt>
                <c:pt idx="25">
                  <c:v>2030.0</c:v>
                </c:pt>
                <c:pt idx="26">
                  <c:v>2031.0</c:v>
                </c:pt>
                <c:pt idx="27">
                  <c:v>2032.0</c:v>
                </c:pt>
                <c:pt idx="28">
                  <c:v>2033.0</c:v>
                </c:pt>
                <c:pt idx="29">
                  <c:v>2034.0</c:v>
                </c:pt>
                <c:pt idx="30">
                  <c:v>2035.0</c:v>
                </c:pt>
                <c:pt idx="31">
                  <c:v>2036.0</c:v>
                </c:pt>
                <c:pt idx="32">
                  <c:v>2037.0</c:v>
                </c:pt>
                <c:pt idx="33">
                  <c:v>2038.0</c:v>
                </c:pt>
                <c:pt idx="34">
                  <c:v>2039.0</c:v>
                </c:pt>
                <c:pt idx="35">
                  <c:v>2040.0</c:v>
                </c:pt>
              </c:numCache>
            </c:numRef>
          </c:cat>
          <c:val>
            <c:numRef>
              <c:f>Sheet1!$B$2:$B$37</c:f>
              <c:numCache>
                <c:formatCode>General</c:formatCode>
                <c:ptCount val="36"/>
                <c:pt idx="0">
                  <c:v>6671.0</c:v>
                </c:pt>
                <c:pt idx="1">
                  <c:v>7246.5</c:v>
                </c:pt>
                <c:pt idx="2">
                  <c:v>7727.2</c:v>
                </c:pt>
                <c:pt idx="3">
                  <c:v>8179.5</c:v>
                </c:pt>
                <c:pt idx="4">
                  <c:v>8968.299999999987</c:v>
                </c:pt>
                <c:pt idx="5">
                  <c:v>9580.1</c:v>
                </c:pt>
                <c:pt idx="6">
                  <c:v>10348.36</c:v>
                </c:pt>
                <c:pt idx="7">
                  <c:v>10709.37</c:v>
                </c:pt>
                <c:pt idx="8">
                  <c:v>10879.58</c:v>
                </c:pt>
                <c:pt idx="9">
                  <c:v>11402.18</c:v>
                </c:pt>
                <c:pt idx="10">
                  <c:v>11877.65</c:v>
                </c:pt>
                <c:pt idx="11">
                  <c:v>12318.06</c:v>
                </c:pt>
                <c:pt idx="12">
                  <c:v>12764.64</c:v>
                </c:pt>
                <c:pt idx="13">
                  <c:v>13059.63</c:v>
                </c:pt>
                <c:pt idx="14">
                  <c:v>13348.45</c:v>
                </c:pt>
                <c:pt idx="15">
                  <c:v>13641.57</c:v>
                </c:pt>
                <c:pt idx="16">
                  <c:v>13965.9</c:v>
                </c:pt>
                <c:pt idx="17">
                  <c:v>14279.41</c:v>
                </c:pt>
                <c:pt idx="18">
                  <c:v>14622.19</c:v>
                </c:pt>
                <c:pt idx="19">
                  <c:v>14999.7</c:v>
                </c:pt>
                <c:pt idx="20">
                  <c:v>15347.73</c:v>
                </c:pt>
                <c:pt idx="21">
                  <c:v>15616.46</c:v>
                </c:pt>
                <c:pt idx="22">
                  <c:v>15900.73</c:v>
                </c:pt>
                <c:pt idx="23">
                  <c:v>16185.1</c:v>
                </c:pt>
                <c:pt idx="24">
                  <c:v>16455.75</c:v>
                </c:pt>
                <c:pt idx="25">
                  <c:v>16721.05</c:v>
                </c:pt>
                <c:pt idx="26">
                  <c:v>16975.19</c:v>
                </c:pt>
                <c:pt idx="27">
                  <c:v>17204.58</c:v>
                </c:pt>
                <c:pt idx="28">
                  <c:v>17420.66</c:v>
                </c:pt>
                <c:pt idx="29">
                  <c:v>17613.32</c:v>
                </c:pt>
                <c:pt idx="30">
                  <c:v>17779.46</c:v>
                </c:pt>
                <c:pt idx="31">
                  <c:v>17933.75</c:v>
                </c:pt>
                <c:pt idx="32">
                  <c:v>18069.35</c:v>
                </c:pt>
                <c:pt idx="33">
                  <c:v>18167.08</c:v>
                </c:pt>
                <c:pt idx="34">
                  <c:v>18220.88</c:v>
                </c:pt>
                <c:pt idx="35">
                  <c:v>18237.02</c:v>
                </c:pt>
              </c:numCache>
            </c:numRef>
          </c:val>
          <c:smooth val="0"/>
        </c:ser>
        <c:ser>
          <c:idx val="1"/>
          <c:order val="1"/>
          <c:tx>
            <c:strRef>
              <c:f>Sheet1!$C$1</c:f>
              <c:strCache>
                <c:ptCount val="1"/>
                <c:pt idx="0">
                  <c:v>U.S.</c:v>
                </c:pt>
              </c:strCache>
            </c:strRef>
          </c:tx>
          <c:spPr>
            <a:ln w="57150" cmpd="sng">
              <a:solidFill>
                <a:srgbClr val="008000"/>
              </a:solidFill>
            </a:ln>
          </c:spPr>
          <c:marker>
            <c:symbol val="none"/>
          </c:marker>
          <c:cat>
            <c:numRef>
              <c:f>Sheet1!$A$2:$A$37</c:f>
              <c:numCache>
                <c:formatCode>General</c:formatCode>
                <c:ptCount val="36"/>
                <c:pt idx="0">
                  <c:v>2005.0</c:v>
                </c:pt>
                <c:pt idx="1">
                  <c:v>2006.0</c:v>
                </c:pt>
                <c:pt idx="2">
                  <c:v>2007.0</c:v>
                </c:pt>
                <c:pt idx="3">
                  <c:v>2008.0</c:v>
                </c:pt>
                <c:pt idx="4">
                  <c:v>2009.0</c:v>
                </c:pt>
                <c:pt idx="5">
                  <c:v>2010.0</c:v>
                </c:pt>
                <c:pt idx="6">
                  <c:v>2011.0</c:v>
                </c:pt>
                <c:pt idx="7">
                  <c:v>2012.0</c:v>
                </c:pt>
                <c:pt idx="8">
                  <c:v>2013.0</c:v>
                </c:pt>
                <c:pt idx="9">
                  <c:v>2014.0</c:v>
                </c:pt>
                <c:pt idx="10">
                  <c:v>2015.0</c:v>
                </c:pt>
                <c:pt idx="11">
                  <c:v>2016.0</c:v>
                </c:pt>
                <c:pt idx="12">
                  <c:v>2017.0</c:v>
                </c:pt>
                <c:pt idx="13">
                  <c:v>2018.0</c:v>
                </c:pt>
                <c:pt idx="14">
                  <c:v>2019.0</c:v>
                </c:pt>
                <c:pt idx="15">
                  <c:v>2020.0</c:v>
                </c:pt>
                <c:pt idx="16">
                  <c:v>2021.0</c:v>
                </c:pt>
                <c:pt idx="17">
                  <c:v>2022.0</c:v>
                </c:pt>
                <c:pt idx="18">
                  <c:v>2023.0</c:v>
                </c:pt>
                <c:pt idx="19">
                  <c:v>2024.0</c:v>
                </c:pt>
                <c:pt idx="20">
                  <c:v>2025.0</c:v>
                </c:pt>
                <c:pt idx="21">
                  <c:v>2026.0</c:v>
                </c:pt>
                <c:pt idx="22">
                  <c:v>2027.0</c:v>
                </c:pt>
                <c:pt idx="23">
                  <c:v>2028.0</c:v>
                </c:pt>
                <c:pt idx="24">
                  <c:v>2029.0</c:v>
                </c:pt>
                <c:pt idx="25">
                  <c:v>2030.0</c:v>
                </c:pt>
                <c:pt idx="26">
                  <c:v>2031.0</c:v>
                </c:pt>
                <c:pt idx="27">
                  <c:v>2032.0</c:v>
                </c:pt>
                <c:pt idx="28">
                  <c:v>2033.0</c:v>
                </c:pt>
                <c:pt idx="29">
                  <c:v>2034.0</c:v>
                </c:pt>
                <c:pt idx="30">
                  <c:v>2035.0</c:v>
                </c:pt>
                <c:pt idx="31">
                  <c:v>2036.0</c:v>
                </c:pt>
                <c:pt idx="32">
                  <c:v>2037.0</c:v>
                </c:pt>
                <c:pt idx="33">
                  <c:v>2038.0</c:v>
                </c:pt>
                <c:pt idx="34">
                  <c:v>2039.0</c:v>
                </c:pt>
                <c:pt idx="35">
                  <c:v>2040.0</c:v>
                </c:pt>
              </c:numCache>
            </c:numRef>
          </c:cat>
          <c:val>
            <c:numRef>
              <c:f>Sheet1!$C$2:$C$37</c:f>
              <c:numCache>
                <c:formatCode>0.0</c:formatCode>
                <c:ptCount val="36"/>
                <c:pt idx="0">
                  <c:v>5985.0</c:v>
                </c:pt>
                <c:pt idx="1">
                  <c:v>5907.2</c:v>
                </c:pt>
                <c:pt idx="2">
                  <c:v>6007.8</c:v>
                </c:pt>
                <c:pt idx="3">
                  <c:v>5826.0</c:v>
                </c:pt>
                <c:pt idx="4">
                  <c:v>5417.8</c:v>
                </c:pt>
                <c:pt idx="5">
                  <c:v>5607.8</c:v>
                </c:pt>
                <c:pt idx="6">
                  <c:v>5470.7</c:v>
                </c:pt>
                <c:pt idx="7">
                  <c:v>5361.0</c:v>
                </c:pt>
                <c:pt idx="8">
                  <c:v>5367.8</c:v>
                </c:pt>
                <c:pt idx="9">
                  <c:v>5361.3</c:v>
                </c:pt>
                <c:pt idx="10">
                  <c:v>5380.8</c:v>
                </c:pt>
                <c:pt idx="11">
                  <c:v>5336.4</c:v>
                </c:pt>
                <c:pt idx="12">
                  <c:v>5370.3</c:v>
                </c:pt>
                <c:pt idx="13">
                  <c:v>5403.7</c:v>
                </c:pt>
                <c:pt idx="14">
                  <c:v>5440.9</c:v>
                </c:pt>
                <c:pt idx="15">
                  <c:v>5454.4</c:v>
                </c:pt>
                <c:pt idx="16">
                  <c:v>5455.7</c:v>
                </c:pt>
                <c:pt idx="17">
                  <c:v>5481.7</c:v>
                </c:pt>
                <c:pt idx="18">
                  <c:v>5496.6</c:v>
                </c:pt>
                <c:pt idx="19">
                  <c:v>5500.9</c:v>
                </c:pt>
                <c:pt idx="20">
                  <c:v>5501.4</c:v>
                </c:pt>
                <c:pt idx="21">
                  <c:v>5507.1</c:v>
                </c:pt>
                <c:pt idx="22">
                  <c:v>5506.2</c:v>
                </c:pt>
                <c:pt idx="23">
                  <c:v>5503.5</c:v>
                </c:pt>
                <c:pt idx="24">
                  <c:v>5509.6</c:v>
                </c:pt>
                <c:pt idx="25">
                  <c:v>5522.7</c:v>
                </c:pt>
                <c:pt idx="26">
                  <c:v>5538.0</c:v>
                </c:pt>
                <c:pt idx="27">
                  <c:v>5550.9</c:v>
                </c:pt>
                <c:pt idx="28">
                  <c:v>5564.4</c:v>
                </c:pt>
                <c:pt idx="29">
                  <c:v>5585.5</c:v>
                </c:pt>
                <c:pt idx="30">
                  <c:v>5606.8</c:v>
                </c:pt>
                <c:pt idx="31">
                  <c:v>5627.1</c:v>
                </c:pt>
                <c:pt idx="32">
                  <c:v>5640.1</c:v>
                </c:pt>
                <c:pt idx="33">
                  <c:v>5660.8</c:v>
                </c:pt>
                <c:pt idx="34">
                  <c:v>5675.7</c:v>
                </c:pt>
                <c:pt idx="35">
                  <c:v>5691.1</c:v>
                </c:pt>
              </c:numCache>
            </c:numRef>
          </c:val>
          <c:smooth val="0"/>
        </c:ser>
        <c:dLbls>
          <c:showLegendKey val="0"/>
          <c:showVal val="0"/>
          <c:showCatName val="0"/>
          <c:showSerName val="0"/>
          <c:showPercent val="0"/>
          <c:showBubbleSize val="0"/>
        </c:dLbls>
        <c:marker val="1"/>
        <c:smooth val="0"/>
        <c:axId val="2147052168"/>
        <c:axId val="2147055240"/>
      </c:lineChart>
      <c:catAx>
        <c:axId val="2147052168"/>
        <c:scaling>
          <c:orientation val="minMax"/>
        </c:scaling>
        <c:delete val="0"/>
        <c:axPos val="b"/>
        <c:numFmt formatCode="General" sourceLinked="1"/>
        <c:majorTickMark val="out"/>
        <c:minorTickMark val="none"/>
        <c:tickLblPos val="nextTo"/>
        <c:txPr>
          <a:bodyPr/>
          <a:lstStyle/>
          <a:p>
            <a:pPr>
              <a:defRPr b="1" i="0"/>
            </a:pPr>
            <a:endParaRPr lang="en-US"/>
          </a:p>
        </c:txPr>
        <c:crossAx val="2147055240"/>
        <c:crosses val="autoZero"/>
        <c:auto val="1"/>
        <c:lblAlgn val="ctr"/>
        <c:lblOffset val="100"/>
        <c:tickLblSkip val="10"/>
        <c:tickMarkSkip val="5"/>
        <c:noMultiLvlLbl val="0"/>
      </c:catAx>
      <c:valAx>
        <c:axId val="2147055240"/>
        <c:scaling>
          <c:orientation val="minMax"/>
        </c:scaling>
        <c:delete val="0"/>
        <c:axPos val="l"/>
        <c:majorGridlines/>
        <c:numFmt formatCode="0" sourceLinked="0"/>
        <c:majorTickMark val="out"/>
        <c:minorTickMark val="none"/>
        <c:tickLblPos val="nextTo"/>
        <c:crossAx val="2147052168"/>
        <c:crosses val="autoZero"/>
        <c:crossBetween val="between"/>
      </c:valAx>
    </c:plotArea>
    <c:legend>
      <c:legendPos val="r"/>
      <c:layout>
        <c:manualLayout>
          <c:xMode val="edge"/>
          <c:yMode val="edge"/>
          <c:x val="0.499778095919828"/>
          <c:y val="0.319312553547387"/>
          <c:w val="0.384269687808011"/>
          <c:h val="0.234431887723879"/>
        </c:manualLayout>
      </c:layout>
      <c:overlay val="0"/>
      <c:spPr>
        <a:solidFill>
          <a:sysClr val="window" lastClr="FFFFFF"/>
        </a:solidFill>
        <a:ln>
          <a:solidFill>
            <a:sysClr val="windowText" lastClr="000000"/>
          </a:solidFill>
        </a:ln>
      </c:spPr>
      <c:txPr>
        <a:bodyPr/>
        <a:lstStyle/>
        <a:p>
          <a:pPr>
            <a:defRPr sz="2400" b="1" i="0"/>
          </a:pPr>
          <a:endParaRPr lang="en-US"/>
        </a:p>
      </c:txPr>
    </c:legend>
    <c:plotVisOnly val="1"/>
    <c:dispBlanksAs val="gap"/>
    <c:showDLblsOverMax val="0"/>
  </c:chart>
  <c:txPr>
    <a:bodyPr/>
    <a:lstStyle/>
    <a:p>
      <a:pPr>
        <a:defRPr sz="1800"/>
      </a:pPr>
      <a:endParaRPr lang="en-US"/>
    </a:p>
  </c:txPr>
  <c:externalData r:id="rId2">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4147909967846"/>
          <c:y val="0.0622222222222222"/>
          <c:w val="0.79903536977492"/>
          <c:h val="0.742222222222222"/>
        </c:manualLayout>
      </c:layout>
      <c:lineChart>
        <c:grouping val="standard"/>
        <c:varyColors val="0"/>
        <c:ser>
          <c:idx val="0"/>
          <c:order val="0"/>
          <c:tx>
            <c:strRef>
              <c:f>Sheet1!$B$1</c:f>
              <c:strCache>
                <c:ptCount val="1"/>
                <c:pt idx="0">
                  <c:v>A1B</c:v>
                </c:pt>
              </c:strCache>
            </c:strRef>
          </c:tx>
          <c:spPr>
            <a:ln w="57150" cmpd="sng">
              <a:solidFill>
                <a:srgbClr val="FF0000"/>
              </a:solidFill>
              <a:prstDash val="solid"/>
            </a:ln>
          </c:spPr>
          <c:marker>
            <c:symbol val="none"/>
          </c:marker>
          <c:cat>
            <c:numRef>
              <c:f>Sheet1!$A$2:$A$24</c:f>
              <c:numCache>
                <c:formatCode>General</c:formatCode>
                <c:ptCount val="23"/>
                <c:pt idx="0">
                  <c:v>1990.0</c:v>
                </c:pt>
                <c:pt idx="1">
                  <c:v>1995.0</c:v>
                </c:pt>
                <c:pt idx="2">
                  <c:v>2000.0</c:v>
                </c:pt>
                <c:pt idx="3">
                  <c:v>2005.0</c:v>
                </c:pt>
                <c:pt idx="4">
                  <c:v>2010.0</c:v>
                </c:pt>
                <c:pt idx="5">
                  <c:v>2015.0</c:v>
                </c:pt>
                <c:pt idx="6">
                  <c:v>2020.0</c:v>
                </c:pt>
                <c:pt idx="7">
                  <c:v>2025.0</c:v>
                </c:pt>
                <c:pt idx="8">
                  <c:v>2030.0</c:v>
                </c:pt>
                <c:pt idx="9">
                  <c:v>2035.0</c:v>
                </c:pt>
                <c:pt idx="10">
                  <c:v>2040.0</c:v>
                </c:pt>
                <c:pt idx="11">
                  <c:v>2045.0</c:v>
                </c:pt>
                <c:pt idx="12">
                  <c:v>2050.0</c:v>
                </c:pt>
                <c:pt idx="13">
                  <c:v>2055.0</c:v>
                </c:pt>
                <c:pt idx="14">
                  <c:v>2060.0</c:v>
                </c:pt>
                <c:pt idx="15">
                  <c:v>2065.0</c:v>
                </c:pt>
                <c:pt idx="16">
                  <c:v>2070.0</c:v>
                </c:pt>
                <c:pt idx="17">
                  <c:v>2075.0</c:v>
                </c:pt>
                <c:pt idx="18">
                  <c:v>2080.0</c:v>
                </c:pt>
                <c:pt idx="19">
                  <c:v>2085.0</c:v>
                </c:pt>
                <c:pt idx="20">
                  <c:v>2090.0</c:v>
                </c:pt>
                <c:pt idx="21">
                  <c:v>2095.0</c:v>
                </c:pt>
                <c:pt idx="22">
                  <c:v>2100.0</c:v>
                </c:pt>
              </c:numCache>
            </c:numRef>
          </c:cat>
          <c:val>
            <c:numRef>
              <c:f>Sheet1!$B$2:$B$24</c:f>
              <c:numCache>
                <c:formatCode>General</c:formatCode>
                <c:ptCount val="23"/>
                <c:pt idx="0">
                  <c:v>0.0</c:v>
                </c:pt>
                <c:pt idx="1">
                  <c:v>0.0744</c:v>
                </c:pt>
                <c:pt idx="2">
                  <c:v>0.1506</c:v>
                </c:pt>
                <c:pt idx="3">
                  <c:v>0.2103</c:v>
                </c:pt>
                <c:pt idx="4">
                  <c:v>0.2799</c:v>
                </c:pt>
                <c:pt idx="5">
                  <c:v>0.3746</c:v>
                </c:pt>
                <c:pt idx="6">
                  <c:v>0.4823</c:v>
                </c:pt>
                <c:pt idx="7">
                  <c:v>0.6281</c:v>
                </c:pt>
                <c:pt idx="8">
                  <c:v>0.789</c:v>
                </c:pt>
                <c:pt idx="9">
                  <c:v>0.9743</c:v>
                </c:pt>
                <c:pt idx="10">
                  <c:v>1.1668</c:v>
                </c:pt>
                <c:pt idx="11">
                  <c:v>1.3291</c:v>
                </c:pt>
                <c:pt idx="12">
                  <c:v>1.4841</c:v>
                </c:pt>
                <c:pt idx="13">
                  <c:v>1.6599</c:v>
                </c:pt>
                <c:pt idx="14">
                  <c:v>1.8374</c:v>
                </c:pt>
                <c:pt idx="15">
                  <c:v>1.9981</c:v>
                </c:pt>
                <c:pt idx="16">
                  <c:v>2.1502</c:v>
                </c:pt>
                <c:pt idx="17">
                  <c:v>2.2803</c:v>
                </c:pt>
                <c:pt idx="18">
                  <c:v>2.399199999999999</c:v>
                </c:pt>
                <c:pt idx="19">
                  <c:v>2.5022</c:v>
                </c:pt>
                <c:pt idx="20">
                  <c:v>2.5959</c:v>
                </c:pt>
                <c:pt idx="21">
                  <c:v>2.6824</c:v>
                </c:pt>
                <c:pt idx="22">
                  <c:v>2.7629</c:v>
                </c:pt>
              </c:numCache>
            </c:numRef>
          </c:val>
          <c:smooth val="0"/>
        </c:ser>
        <c:dLbls>
          <c:showLegendKey val="0"/>
          <c:showVal val="0"/>
          <c:showCatName val="0"/>
          <c:showSerName val="0"/>
          <c:showPercent val="0"/>
          <c:showBubbleSize val="0"/>
        </c:dLbls>
        <c:marker val="1"/>
        <c:smooth val="0"/>
        <c:axId val="2029844360"/>
        <c:axId val="2029847688"/>
      </c:lineChart>
      <c:catAx>
        <c:axId val="2029844360"/>
        <c:scaling>
          <c:orientation val="minMax"/>
        </c:scaling>
        <c:delete val="0"/>
        <c:axPos val="b"/>
        <c:numFmt formatCode="General" sourceLinked="1"/>
        <c:majorTickMark val="out"/>
        <c:minorTickMark val="none"/>
        <c:tickLblPos val="nextTo"/>
        <c:spPr>
          <a:ln w="2793">
            <a:solidFill>
              <a:srgbClr val="000000"/>
            </a:solidFill>
            <a:prstDash val="solid"/>
          </a:ln>
        </c:spPr>
        <c:txPr>
          <a:bodyPr rot="-2700000" vert="horz"/>
          <a:lstStyle/>
          <a:p>
            <a:pPr>
              <a:defRPr sz="1911" b="1" i="0" u="none" strike="noStrike" baseline="0">
                <a:solidFill>
                  <a:srgbClr val="000000"/>
                </a:solidFill>
                <a:latin typeface="Verdana"/>
                <a:ea typeface="Verdana"/>
                <a:cs typeface="Verdana"/>
              </a:defRPr>
            </a:pPr>
            <a:endParaRPr lang="en-US"/>
          </a:p>
        </c:txPr>
        <c:crossAx val="2029847688"/>
        <c:crosses val="autoZero"/>
        <c:auto val="1"/>
        <c:lblAlgn val="ctr"/>
        <c:lblOffset val="100"/>
        <c:tickLblSkip val="2"/>
        <c:tickMarkSkip val="1"/>
        <c:noMultiLvlLbl val="0"/>
      </c:catAx>
      <c:valAx>
        <c:axId val="2029847688"/>
        <c:scaling>
          <c:orientation val="minMax"/>
        </c:scaling>
        <c:delete val="0"/>
        <c:axPos val="l"/>
        <c:majorGridlines>
          <c:spPr>
            <a:ln w="2793">
              <a:solidFill>
                <a:srgbClr val="000000"/>
              </a:solidFill>
              <a:prstDash val="solid"/>
            </a:ln>
          </c:spPr>
        </c:majorGridlines>
        <c:numFmt formatCode="0.0" sourceLinked="0"/>
        <c:majorTickMark val="out"/>
        <c:minorTickMark val="none"/>
        <c:tickLblPos val="nextTo"/>
        <c:spPr>
          <a:ln w="2793">
            <a:solidFill>
              <a:srgbClr val="000000"/>
            </a:solidFill>
            <a:prstDash val="solid"/>
          </a:ln>
        </c:spPr>
        <c:txPr>
          <a:bodyPr rot="0" vert="horz"/>
          <a:lstStyle/>
          <a:p>
            <a:pPr>
              <a:defRPr sz="1911" b="1" i="0" u="none" strike="noStrike" baseline="0">
                <a:solidFill>
                  <a:srgbClr val="000000"/>
                </a:solidFill>
                <a:latin typeface="Verdana"/>
                <a:ea typeface="Verdana"/>
                <a:cs typeface="Verdana"/>
              </a:defRPr>
            </a:pPr>
            <a:endParaRPr lang="en-US"/>
          </a:p>
        </c:txPr>
        <c:crossAx val="2029844360"/>
        <c:crosses val="autoZero"/>
        <c:crossBetween val="between"/>
      </c:valAx>
      <c:spPr>
        <a:noFill/>
        <a:ln w="25412">
          <a:noFill/>
        </a:ln>
      </c:spPr>
    </c:plotArea>
    <c:legend>
      <c:legendPos val="r"/>
      <c:layout>
        <c:manualLayout>
          <c:xMode val="edge"/>
          <c:yMode val="edge"/>
          <c:x val="0.176848813630738"/>
          <c:y val="0.228888910437919"/>
          <c:w val="0.128617307033945"/>
          <c:h val="0.06"/>
        </c:manualLayout>
      </c:layout>
      <c:overlay val="0"/>
      <c:spPr>
        <a:solidFill>
          <a:srgbClr val="FFFFFF"/>
        </a:solidFill>
        <a:ln w="2793">
          <a:solidFill>
            <a:srgbClr val="000000"/>
          </a:solidFill>
          <a:prstDash val="solid"/>
        </a:ln>
      </c:spPr>
      <c:txPr>
        <a:bodyPr/>
        <a:lstStyle/>
        <a:p>
          <a:pPr>
            <a:defRPr sz="1496" b="1" i="0" u="none" strike="noStrike" baseline="0">
              <a:solidFill>
                <a:srgbClr val="000000"/>
              </a:solidFill>
              <a:latin typeface="Verdana"/>
              <a:ea typeface="Verdana"/>
              <a:cs typeface="Verdana"/>
            </a:defRPr>
          </a:pPr>
          <a:endParaRPr lang="en-US"/>
        </a:p>
      </c:txPr>
    </c:legend>
    <c:plotVisOnly val="1"/>
    <c:dispBlanksAs val="gap"/>
    <c:showDLblsOverMax val="0"/>
  </c:chart>
  <c:spPr>
    <a:noFill/>
    <a:ln>
      <a:noFill/>
    </a:ln>
  </c:spPr>
  <c:txPr>
    <a:bodyPr/>
    <a:lstStyle/>
    <a:p>
      <a:pPr>
        <a:defRPr sz="1581" b="1" i="0" u="none" strike="noStrike" baseline="0">
          <a:solidFill>
            <a:srgbClr val="000000"/>
          </a:solidFill>
          <a:latin typeface="Times"/>
          <a:ea typeface="Times"/>
          <a:cs typeface="Times"/>
        </a:defRPr>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14147909967846"/>
          <c:y val="0.0622222222222222"/>
          <c:w val="0.79903536977492"/>
          <c:h val="0.742222222222222"/>
        </c:manualLayout>
      </c:layout>
      <c:lineChart>
        <c:grouping val="standard"/>
        <c:varyColors val="0"/>
        <c:ser>
          <c:idx val="0"/>
          <c:order val="0"/>
          <c:tx>
            <c:strRef>
              <c:f>Sheet1!$B$1</c:f>
              <c:strCache>
                <c:ptCount val="1"/>
                <c:pt idx="0">
                  <c:v>A1B</c:v>
                </c:pt>
              </c:strCache>
            </c:strRef>
          </c:tx>
          <c:spPr>
            <a:ln w="57150" cmpd="sng">
              <a:solidFill>
                <a:srgbClr val="FF0000"/>
              </a:solidFill>
              <a:prstDash val="solid"/>
            </a:ln>
          </c:spPr>
          <c:marker>
            <c:symbol val="none"/>
          </c:marker>
          <c:cat>
            <c:numRef>
              <c:f>Sheet1!$A$2:$A$24</c:f>
              <c:numCache>
                <c:formatCode>General</c:formatCode>
                <c:ptCount val="23"/>
                <c:pt idx="0">
                  <c:v>1990.0</c:v>
                </c:pt>
                <c:pt idx="1">
                  <c:v>1995.0</c:v>
                </c:pt>
                <c:pt idx="2">
                  <c:v>2000.0</c:v>
                </c:pt>
                <c:pt idx="3">
                  <c:v>2005.0</c:v>
                </c:pt>
                <c:pt idx="4">
                  <c:v>2010.0</c:v>
                </c:pt>
                <c:pt idx="5">
                  <c:v>2015.0</c:v>
                </c:pt>
                <c:pt idx="6">
                  <c:v>2020.0</c:v>
                </c:pt>
                <c:pt idx="7">
                  <c:v>2025.0</c:v>
                </c:pt>
                <c:pt idx="8">
                  <c:v>2030.0</c:v>
                </c:pt>
                <c:pt idx="9">
                  <c:v>2035.0</c:v>
                </c:pt>
                <c:pt idx="10">
                  <c:v>2040.0</c:v>
                </c:pt>
                <c:pt idx="11">
                  <c:v>2045.0</c:v>
                </c:pt>
                <c:pt idx="12">
                  <c:v>2050.0</c:v>
                </c:pt>
                <c:pt idx="13">
                  <c:v>2055.0</c:v>
                </c:pt>
                <c:pt idx="14">
                  <c:v>2060.0</c:v>
                </c:pt>
                <c:pt idx="15">
                  <c:v>2065.0</c:v>
                </c:pt>
                <c:pt idx="16">
                  <c:v>2070.0</c:v>
                </c:pt>
                <c:pt idx="17">
                  <c:v>2075.0</c:v>
                </c:pt>
                <c:pt idx="18">
                  <c:v>2080.0</c:v>
                </c:pt>
                <c:pt idx="19">
                  <c:v>2085.0</c:v>
                </c:pt>
                <c:pt idx="20">
                  <c:v>2090.0</c:v>
                </c:pt>
                <c:pt idx="21">
                  <c:v>2095.0</c:v>
                </c:pt>
                <c:pt idx="22">
                  <c:v>2100.0</c:v>
                </c:pt>
              </c:numCache>
            </c:numRef>
          </c:cat>
          <c:val>
            <c:numRef>
              <c:f>Sheet1!$B$2:$B$24</c:f>
              <c:numCache>
                <c:formatCode>General</c:formatCode>
                <c:ptCount val="23"/>
                <c:pt idx="0">
                  <c:v>0.0</c:v>
                </c:pt>
                <c:pt idx="1">
                  <c:v>0.0744</c:v>
                </c:pt>
                <c:pt idx="2">
                  <c:v>0.1506</c:v>
                </c:pt>
                <c:pt idx="3">
                  <c:v>0.2103</c:v>
                </c:pt>
                <c:pt idx="4">
                  <c:v>0.2799</c:v>
                </c:pt>
                <c:pt idx="5">
                  <c:v>0.3746</c:v>
                </c:pt>
                <c:pt idx="6">
                  <c:v>0.4823</c:v>
                </c:pt>
                <c:pt idx="7">
                  <c:v>0.6281</c:v>
                </c:pt>
                <c:pt idx="8">
                  <c:v>0.789</c:v>
                </c:pt>
                <c:pt idx="9">
                  <c:v>0.9743</c:v>
                </c:pt>
                <c:pt idx="10">
                  <c:v>1.1668</c:v>
                </c:pt>
                <c:pt idx="11">
                  <c:v>1.3291</c:v>
                </c:pt>
                <c:pt idx="12">
                  <c:v>1.4841</c:v>
                </c:pt>
                <c:pt idx="13">
                  <c:v>1.6599</c:v>
                </c:pt>
                <c:pt idx="14">
                  <c:v>1.8374</c:v>
                </c:pt>
                <c:pt idx="15">
                  <c:v>1.9981</c:v>
                </c:pt>
                <c:pt idx="16">
                  <c:v>2.1502</c:v>
                </c:pt>
                <c:pt idx="17">
                  <c:v>2.2803</c:v>
                </c:pt>
                <c:pt idx="18">
                  <c:v>2.399199999999999</c:v>
                </c:pt>
                <c:pt idx="19">
                  <c:v>2.5022</c:v>
                </c:pt>
                <c:pt idx="20">
                  <c:v>2.5959</c:v>
                </c:pt>
                <c:pt idx="21">
                  <c:v>2.6824</c:v>
                </c:pt>
                <c:pt idx="22">
                  <c:v>2.7629</c:v>
                </c:pt>
              </c:numCache>
            </c:numRef>
          </c:val>
          <c:smooth val="0"/>
        </c:ser>
        <c:ser>
          <c:idx val="1"/>
          <c:order val="1"/>
          <c:tx>
            <c:strRef>
              <c:f>Sheet1!$C$1</c:f>
              <c:strCache>
                <c:ptCount val="1"/>
                <c:pt idx="0">
                  <c:v>CA</c:v>
                </c:pt>
              </c:strCache>
            </c:strRef>
          </c:tx>
          <c:spPr>
            <a:ln w="22337">
              <a:solidFill>
                <a:srgbClr val="0000D4"/>
              </a:solidFill>
              <a:prstDash val="solid"/>
            </a:ln>
          </c:spPr>
          <c:marker>
            <c:symbol val="none"/>
          </c:marker>
          <c:cat>
            <c:numRef>
              <c:f>Sheet1!$A$2:$A$24</c:f>
              <c:numCache>
                <c:formatCode>General</c:formatCode>
                <c:ptCount val="23"/>
                <c:pt idx="0">
                  <c:v>1990.0</c:v>
                </c:pt>
                <c:pt idx="1">
                  <c:v>1995.0</c:v>
                </c:pt>
                <c:pt idx="2">
                  <c:v>2000.0</c:v>
                </c:pt>
                <c:pt idx="3">
                  <c:v>2005.0</c:v>
                </c:pt>
                <c:pt idx="4">
                  <c:v>2010.0</c:v>
                </c:pt>
                <c:pt idx="5">
                  <c:v>2015.0</c:v>
                </c:pt>
                <c:pt idx="6">
                  <c:v>2020.0</c:v>
                </c:pt>
                <c:pt idx="7">
                  <c:v>2025.0</c:v>
                </c:pt>
                <c:pt idx="8">
                  <c:v>2030.0</c:v>
                </c:pt>
                <c:pt idx="9">
                  <c:v>2035.0</c:v>
                </c:pt>
                <c:pt idx="10">
                  <c:v>2040.0</c:v>
                </c:pt>
                <c:pt idx="11">
                  <c:v>2045.0</c:v>
                </c:pt>
                <c:pt idx="12">
                  <c:v>2050.0</c:v>
                </c:pt>
                <c:pt idx="13">
                  <c:v>2055.0</c:v>
                </c:pt>
                <c:pt idx="14">
                  <c:v>2060.0</c:v>
                </c:pt>
                <c:pt idx="15">
                  <c:v>2065.0</c:v>
                </c:pt>
                <c:pt idx="16">
                  <c:v>2070.0</c:v>
                </c:pt>
                <c:pt idx="17">
                  <c:v>2075.0</c:v>
                </c:pt>
                <c:pt idx="18">
                  <c:v>2080.0</c:v>
                </c:pt>
                <c:pt idx="19">
                  <c:v>2085.0</c:v>
                </c:pt>
                <c:pt idx="20">
                  <c:v>2090.0</c:v>
                </c:pt>
                <c:pt idx="21">
                  <c:v>2095.0</c:v>
                </c:pt>
                <c:pt idx="22">
                  <c:v>2100.0</c:v>
                </c:pt>
              </c:numCache>
            </c:numRef>
          </c:cat>
          <c:val>
            <c:numRef>
              <c:f>Sheet1!$C$2:$C$24</c:f>
              <c:numCache>
                <c:formatCode>General</c:formatCode>
                <c:ptCount val="23"/>
                <c:pt idx="0">
                  <c:v>0.0</c:v>
                </c:pt>
                <c:pt idx="1">
                  <c:v>0.0744</c:v>
                </c:pt>
                <c:pt idx="2">
                  <c:v>0.1506</c:v>
                </c:pt>
                <c:pt idx="3">
                  <c:v>0.2103</c:v>
                </c:pt>
                <c:pt idx="4">
                  <c:v>0.2799</c:v>
                </c:pt>
                <c:pt idx="5">
                  <c:v>0.3745</c:v>
                </c:pt>
                <c:pt idx="6">
                  <c:v>0.4823</c:v>
                </c:pt>
                <c:pt idx="7">
                  <c:v>0.628</c:v>
                </c:pt>
                <c:pt idx="8">
                  <c:v>0.7888</c:v>
                </c:pt>
                <c:pt idx="9">
                  <c:v>0.974</c:v>
                </c:pt>
                <c:pt idx="10">
                  <c:v>1.1664</c:v>
                </c:pt>
                <c:pt idx="11">
                  <c:v>1.3287</c:v>
                </c:pt>
                <c:pt idx="12">
                  <c:v>1.4836</c:v>
                </c:pt>
                <c:pt idx="13">
                  <c:v>1.6593</c:v>
                </c:pt>
                <c:pt idx="14">
                  <c:v>1.8367</c:v>
                </c:pt>
                <c:pt idx="15">
                  <c:v>1.9973</c:v>
                </c:pt>
                <c:pt idx="16">
                  <c:v>2.1494</c:v>
                </c:pt>
                <c:pt idx="17">
                  <c:v>2.2794</c:v>
                </c:pt>
                <c:pt idx="18">
                  <c:v>2.3982</c:v>
                </c:pt>
                <c:pt idx="19">
                  <c:v>2.5011</c:v>
                </c:pt>
                <c:pt idx="20">
                  <c:v>2.5948</c:v>
                </c:pt>
                <c:pt idx="21">
                  <c:v>2.6812</c:v>
                </c:pt>
                <c:pt idx="22">
                  <c:v>2.7616</c:v>
                </c:pt>
              </c:numCache>
            </c:numRef>
          </c:val>
          <c:smooth val="0"/>
        </c:ser>
        <c:ser>
          <c:idx val="2"/>
          <c:order val="2"/>
          <c:tx>
            <c:strRef>
              <c:f>Sheet1!$D$1</c:f>
              <c:strCache>
                <c:ptCount val="1"/>
                <c:pt idx="0">
                  <c:v>No. East</c:v>
                </c:pt>
              </c:strCache>
            </c:strRef>
          </c:tx>
          <c:spPr>
            <a:ln w="22337">
              <a:solidFill>
                <a:srgbClr val="FFF58C"/>
              </a:solidFill>
              <a:prstDash val="solid"/>
            </a:ln>
          </c:spPr>
          <c:marker>
            <c:symbol val="none"/>
          </c:marker>
          <c:cat>
            <c:numRef>
              <c:f>Sheet1!$A$2:$A$24</c:f>
              <c:numCache>
                <c:formatCode>General</c:formatCode>
                <c:ptCount val="23"/>
                <c:pt idx="0">
                  <c:v>1990.0</c:v>
                </c:pt>
                <c:pt idx="1">
                  <c:v>1995.0</c:v>
                </c:pt>
                <c:pt idx="2">
                  <c:v>2000.0</c:v>
                </c:pt>
                <c:pt idx="3">
                  <c:v>2005.0</c:v>
                </c:pt>
                <c:pt idx="4">
                  <c:v>2010.0</c:v>
                </c:pt>
                <c:pt idx="5">
                  <c:v>2015.0</c:v>
                </c:pt>
                <c:pt idx="6">
                  <c:v>2020.0</c:v>
                </c:pt>
                <c:pt idx="7">
                  <c:v>2025.0</c:v>
                </c:pt>
                <c:pt idx="8">
                  <c:v>2030.0</c:v>
                </c:pt>
                <c:pt idx="9">
                  <c:v>2035.0</c:v>
                </c:pt>
                <c:pt idx="10">
                  <c:v>2040.0</c:v>
                </c:pt>
                <c:pt idx="11">
                  <c:v>2045.0</c:v>
                </c:pt>
                <c:pt idx="12">
                  <c:v>2050.0</c:v>
                </c:pt>
                <c:pt idx="13">
                  <c:v>2055.0</c:v>
                </c:pt>
                <c:pt idx="14">
                  <c:v>2060.0</c:v>
                </c:pt>
                <c:pt idx="15">
                  <c:v>2065.0</c:v>
                </c:pt>
                <c:pt idx="16">
                  <c:v>2070.0</c:v>
                </c:pt>
                <c:pt idx="17">
                  <c:v>2075.0</c:v>
                </c:pt>
                <c:pt idx="18">
                  <c:v>2080.0</c:v>
                </c:pt>
                <c:pt idx="19">
                  <c:v>2085.0</c:v>
                </c:pt>
                <c:pt idx="20">
                  <c:v>2090.0</c:v>
                </c:pt>
                <c:pt idx="21">
                  <c:v>2095.0</c:v>
                </c:pt>
                <c:pt idx="22">
                  <c:v>2100.0</c:v>
                </c:pt>
              </c:numCache>
            </c:numRef>
          </c:cat>
          <c:val>
            <c:numRef>
              <c:f>Sheet1!$D$2:$D$24</c:f>
              <c:numCache>
                <c:formatCode>General</c:formatCode>
                <c:ptCount val="23"/>
                <c:pt idx="0">
                  <c:v>0.0</c:v>
                </c:pt>
                <c:pt idx="1">
                  <c:v>0.0744</c:v>
                </c:pt>
                <c:pt idx="2">
                  <c:v>0.1506</c:v>
                </c:pt>
                <c:pt idx="3">
                  <c:v>0.2103</c:v>
                </c:pt>
                <c:pt idx="4">
                  <c:v>0.2799</c:v>
                </c:pt>
                <c:pt idx="5">
                  <c:v>0.3745</c:v>
                </c:pt>
                <c:pt idx="6">
                  <c:v>0.4823</c:v>
                </c:pt>
                <c:pt idx="7">
                  <c:v>0.628</c:v>
                </c:pt>
                <c:pt idx="8">
                  <c:v>0.7888</c:v>
                </c:pt>
                <c:pt idx="9">
                  <c:v>0.9739</c:v>
                </c:pt>
                <c:pt idx="10">
                  <c:v>1.1663</c:v>
                </c:pt>
                <c:pt idx="11">
                  <c:v>1.3285</c:v>
                </c:pt>
                <c:pt idx="12">
                  <c:v>1.4834</c:v>
                </c:pt>
                <c:pt idx="13">
                  <c:v>1.6591</c:v>
                </c:pt>
                <c:pt idx="14">
                  <c:v>1.8365</c:v>
                </c:pt>
                <c:pt idx="15">
                  <c:v>1.9971</c:v>
                </c:pt>
                <c:pt idx="16">
                  <c:v>2.1491</c:v>
                </c:pt>
                <c:pt idx="17">
                  <c:v>2.2791</c:v>
                </c:pt>
                <c:pt idx="18">
                  <c:v>2.3979</c:v>
                </c:pt>
                <c:pt idx="19">
                  <c:v>2.5008</c:v>
                </c:pt>
                <c:pt idx="20">
                  <c:v>2.5944</c:v>
                </c:pt>
                <c:pt idx="21">
                  <c:v>2.6808</c:v>
                </c:pt>
                <c:pt idx="22">
                  <c:v>2.7613</c:v>
                </c:pt>
              </c:numCache>
            </c:numRef>
          </c:val>
          <c:smooth val="0"/>
        </c:ser>
        <c:ser>
          <c:idx val="3"/>
          <c:order val="3"/>
          <c:tx>
            <c:strRef>
              <c:f>Sheet1!$E$1</c:f>
              <c:strCache>
                <c:ptCount val="1"/>
                <c:pt idx="0">
                  <c:v>USA</c:v>
                </c:pt>
              </c:strCache>
            </c:strRef>
          </c:tx>
          <c:spPr>
            <a:ln w="57150" cmpd="sng">
              <a:solidFill>
                <a:srgbClr val="4600A5"/>
              </a:solidFill>
              <a:prstDash val="solid"/>
            </a:ln>
          </c:spPr>
          <c:marker>
            <c:symbol val="none"/>
          </c:marker>
          <c:cat>
            <c:numRef>
              <c:f>Sheet1!$A$2:$A$24</c:f>
              <c:numCache>
                <c:formatCode>General</c:formatCode>
                <c:ptCount val="23"/>
                <c:pt idx="0">
                  <c:v>1990.0</c:v>
                </c:pt>
                <c:pt idx="1">
                  <c:v>1995.0</c:v>
                </c:pt>
                <c:pt idx="2">
                  <c:v>2000.0</c:v>
                </c:pt>
                <c:pt idx="3">
                  <c:v>2005.0</c:v>
                </c:pt>
                <c:pt idx="4">
                  <c:v>2010.0</c:v>
                </c:pt>
                <c:pt idx="5">
                  <c:v>2015.0</c:v>
                </c:pt>
                <c:pt idx="6">
                  <c:v>2020.0</c:v>
                </c:pt>
                <c:pt idx="7">
                  <c:v>2025.0</c:v>
                </c:pt>
                <c:pt idx="8">
                  <c:v>2030.0</c:v>
                </c:pt>
                <c:pt idx="9">
                  <c:v>2035.0</c:v>
                </c:pt>
                <c:pt idx="10">
                  <c:v>2040.0</c:v>
                </c:pt>
                <c:pt idx="11">
                  <c:v>2045.0</c:v>
                </c:pt>
                <c:pt idx="12">
                  <c:v>2050.0</c:v>
                </c:pt>
                <c:pt idx="13">
                  <c:v>2055.0</c:v>
                </c:pt>
                <c:pt idx="14">
                  <c:v>2060.0</c:v>
                </c:pt>
                <c:pt idx="15">
                  <c:v>2065.0</c:v>
                </c:pt>
                <c:pt idx="16">
                  <c:v>2070.0</c:v>
                </c:pt>
                <c:pt idx="17">
                  <c:v>2075.0</c:v>
                </c:pt>
                <c:pt idx="18">
                  <c:v>2080.0</c:v>
                </c:pt>
                <c:pt idx="19">
                  <c:v>2085.0</c:v>
                </c:pt>
                <c:pt idx="20">
                  <c:v>2090.0</c:v>
                </c:pt>
                <c:pt idx="21">
                  <c:v>2095.0</c:v>
                </c:pt>
                <c:pt idx="22">
                  <c:v>2100.0</c:v>
                </c:pt>
              </c:numCache>
            </c:numRef>
          </c:cat>
          <c:val>
            <c:numRef>
              <c:f>Sheet1!$E$2:$E$24</c:f>
              <c:numCache>
                <c:formatCode>General</c:formatCode>
                <c:ptCount val="23"/>
                <c:pt idx="0">
                  <c:v>0.0</c:v>
                </c:pt>
                <c:pt idx="1">
                  <c:v>0.0744</c:v>
                </c:pt>
                <c:pt idx="2">
                  <c:v>0.1506</c:v>
                </c:pt>
                <c:pt idx="3">
                  <c:v>0.2103</c:v>
                </c:pt>
                <c:pt idx="4">
                  <c:v>0.2799</c:v>
                </c:pt>
                <c:pt idx="5">
                  <c:v>0.3745</c:v>
                </c:pt>
                <c:pt idx="6">
                  <c:v>0.482</c:v>
                </c:pt>
                <c:pt idx="7">
                  <c:v>0.6273</c:v>
                </c:pt>
                <c:pt idx="8">
                  <c:v>0.7875</c:v>
                </c:pt>
                <c:pt idx="9">
                  <c:v>0.972</c:v>
                </c:pt>
                <c:pt idx="10">
                  <c:v>1.1637</c:v>
                </c:pt>
                <c:pt idx="11">
                  <c:v>1.3252</c:v>
                </c:pt>
                <c:pt idx="12">
                  <c:v>1.4795</c:v>
                </c:pt>
                <c:pt idx="13">
                  <c:v>1.6546</c:v>
                </c:pt>
                <c:pt idx="14">
                  <c:v>1.8313</c:v>
                </c:pt>
                <c:pt idx="15">
                  <c:v>1.9914</c:v>
                </c:pt>
                <c:pt idx="16">
                  <c:v>2.1429</c:v>
                </c:pt>
                <c:pt idx="17">
                  <c:v>2.2723</c:v>
                </c:pt>
                <c:pt idx="18">
                  <c:v>2.3905</c:v>
                </c:pt>
                <c:pt idx="19">
                  <c:v>2.493</c:v>
                </c:pt>
                <c:pt idx="20">
                  <c:v>2.5861</c:v>
                </c:pt>
                <c:pt idx="21">
                  <c:v>2.6719</c:v>
                </c:pt>
                <c:pt idx="22">
                  <c:v>2.7518</c:v>
                </c:pt>
              </c:numCache>
            </c:numRef>
          </c:val>
          <c:smooth val="0"/>
        </c:ser>
        <c:dLbls>
          <c:showLegendKey val="0"/>
          <c:showVal val="0"/>
          <c:showCatName val="0"/>
          <c:showSerName val="0"/>
          <c:showPercent val="0"/>
          <c:showBubbleSize val="0"/>
        </c:dLbls>
        <c:marker val="1"/>
        <c:smooth val="0"/>
        <c:axId val="2147317432"/>
        <c:axId val="2147320888"/>
      </c:lineChart>
      <c:catAx>
        <c:axId val="2147317432"/>
        <c:scaling>
          <c:orientation val="minMax"/>
        </c:scaling>
        <c:delete val="0"/>
        <c:axPos val="b"/>
        <c:numFmt formatCode="General" sourceLinked="1"/>
        <c:majorTickMark val="out"/>
        <c:minorTickMark val="none"/>
        <c:tickLblPos val="nextTo"/>
        <c:spPr>
          <a:ln w="2792">
            <a:solidFill>
              <a:srgbClr val="000000"/>
            </a:solidFill>
            <a:prstDash val="solid"/>
          </a:ln>
        </c:spPr>
        <c:txPr>
          <a:bodyPr rot="-2700000" vert="horz"/>
          <a:lstStyle/>
          <a:p>
            <a:pPr>
              <a:defRPr sz="1911" b="1" i="0" u="none" strike="noStrike" baseline="0">
                <a:solidFill>
                  <a:srgbClr val="000000"/>
                </a:solidFill>
                <a:latin typeface="Verdana"/>
                <a:ea typeface="Verdana"/>
                <a:cs typeface="Verdana"/>
              </a:defRPr>
            </a:pPr>
            <a:endParaRPr lang="en-US"/>
          </a:p>
        </c:txPr>
        <c:crossAx val="2147320888"/>
        <c:crosses val="autoZero"/>
        <c:auto val="1"/>
        <c:lblAlgn val="ctr"/>
        <c:lblOffset val="100"/>
        <c:tickLblSkip val="2"/>
        <c:tickMarkSkip val="1"/>
        <c:noMultiLvlLbl val="0"/>
      </c:catAx>
      <c:valAx>
        <c:axId val="2147320888"/>
        <c:scaling>
          <c:orientation val="minMax"/>
        </c:scaling>
        <c:delete val="0"/>
        <c:axPos val="l"/>
        <c:majorGridlines>
          <c:spPr>
            <a:ln w="2792">
              <a:solidFill>
                <a:srgbClr val="000000"/>
              </a:solidFill>
              <a:prstDash val="solid"/>
            </a:ln>
          </c:spPr>
        </c:majorGridlines>
        <c:numFmt formatCode="0.0" sourceLinked="0"/>
        <c:majorTickMark val="out"/>
        <c:minorTickMark val="none"/>
        <c:tickLblPos val="nextTo"/>
        <c:spPr>
          <a:ln w="2792">
            <a:solidFill>
              <a:srgbClr val="000000"/>
            </a:solidFill>
            <a:prstDash val="solid"/>
          </a:ln>
        </c:spPr>
        <c:txPr>
          <a:bodyPr rot="0" vert="horz"/>
          <a:lstStyle/>
          <a:p>
            <a:pPr>
              <a:defRPr sz="1911" b="1" i="0" u="none" strike="noStrike" baseline="0">
                <a:solidFill>
                  <a:srgbClr val="000000"/>
                </a:solidFill>
                <a:latin typeface="Verdana"/>
                <a:ea typeface="Verdana"/>
                <a:cs typeface="Verdana"/>
              </a:defRPr>
            </a:pPr>
            <a:endParaRPr lang="en-US"/>
          </a:p>
        </c:txPr>
        <c:crossAx val="2147317432"/>
        <c:crosses val="autoZero"/>
        <c:crossBetween val="between"/>
      </c:valAx>
      <c:spPr>
        <a:noFill/>
        <a:ln w="25412">
          <a:noFill/>
        </a:ln>
      </c:spPr>
    </c:plotArea>
    <c:legend>
      <c:legendPos val="r"/>
      <c:layout>
        <c:manualLayout>
          <c:xMode val="edge"/>
          <c:yMode val="edge"/>
          <c:x val="0.141479077239091"/>
          <c:y val="0.142222179124161"/>
          <c:w val="0.199356911489743"/>
          <c:h val="0.233333268686242"/>
        </c:manualLayout>
      </c:layout>
      <c:overlay val="0"/>
      <c:spPr>
        <a:solidFill>
          <a:srgbClr val="FFFFFF"/>
        </a:solidFill>
        <a:ln w="2792">
          <a:solidFill>
            <a:srgbClr val="000000"/>
          </a:solidFill>
          <a:prstDash val="solid"/>
        </a:ln>
      </c:spPr>
      <c:txPr>
        <a:bodyPr/>
        <a:lstStyle/>
        <a:p>
          <a:pPr>
            <a:defRPr sz="1495" b="1" i="0" u="none" strike="noStrike" baseline="0">
              <a:solidFill>
                <a:srgbClr val="000000"/>
              </a:solidFill>
              <a:latin typeface="Verdana"/>
              <a:ea typeface="Verdana"/>
              <a:cs typeface="Verdana"/>
            </a:defRPr>
          </a:pPr>
          <a:endParaRPr lang="en-US"/>
        </a:p>
      </c:txPr>
    </c:legend>
    <c:plotVisOnly val="1"/>
    <c:dispBlanksAs val="gap"/>
    <c:showDLblsOverMax val="0"/>
  </c:chart>
  <c:spPr>
    <a:noFill/>
    <a:ln>
      <a:noFill/>
    </a:ln>
  </c:spPr>
  <c:txPr>
    <a:bodyPr/>
    <a:lstStyle/>
    <a:p>
      <a:pPr>
        <a:defRPr sz="1581" b="1" i="0" u="none" strike="noStrike" baseline="0">
          <a:solidFill>
            <a:srgbClr val="000000"/>
          </a:solidFill>
          <a:latin typeface="Times"/>
          <a:ea typeface="Times"/>
          <a:cs typeface="Times"/>
        </a:defRPr>
      </a:pPr>
      <a:endParaRPr lang="en-US"/>
    </a:p>
  </c:txPr>
  <c:externalData r:id="rId1">
    <c:autoUpdate val="0"/>
  </c:externalData>
  <c:userShapes r:id="rId2"/>
</c:chartSpace>
</file>

<file path=ppt/drawings/drawing1.xml><?xml version="1.0" encoding="utf-8"?>
<c:userShapes xmlns:c="http://schemas.openxmlformats.org/drawingml/2006/chart">
  <cdr:relSizeAnchor xmlns:cdr="http://schemas.openxmlformats.org/drawingml/2006/chartDrawing">
    <cdr:from>
      <cdr:x>0.67528</cdr:x>
      <cdr:y>0.45082</cdr:y>
    </cdr:from>
    <cdr:to>
      <cdr:x>1</cdr:x>
      <cdr:y>0.59193</cdr:y>
    </cdr:to>
    <cdr:sp macro="" textlink="">
      <cdr:nvSpPr>
        <cdr:cNvPr id="2" name="Rectangle 1"/>
        <cdr:cNvSpPr/>
      </cdr:nvSpPr>
      <cdr:spPr>
        <a:xfrm xmlns:a="http://schemas.openxmlformats.org/drawingml/2006/main">
          <a:off x="5945134" y="2905313"/>
          <a:ext cx="2858820" cy="909375"/>
        </a:xfrm>
        <a:prstGeom xmlns:a="http://schemas.openxmlformats.org/drawingml/2006/main" prst="rect">
          <a:avLst/>
        </a:prstGeom>
        <a:solidFill xmlns:a="http://schemas.openxmlformats.org/drawingml/2006/main">
          <a:schemeClr val="bg1">
            <a:alpha val="80000"/>
          </a:schemeClr>
        </a:solidFill>
        <a:ln xmlns:a="http://schemas.openxmlformats.org/drawingml/2006/main" w="28575" cmpd="sng">
          <a:solidFill>
            <a:srgbClr val="FF0000"/>
          </a:solidFill>
        </a:ln>
        <a:effectLst xmlns:a="http://schemas.openxmlformats.org/drawingml/2006/main"/>
      </cdr:spPr>
      <cdr: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cdr:style>
      <cdr:txBody>
        <a:bodyPr xmlns:a="http://schemas.openxmlformats.org/drawingml/2006/main" anchor="ctr"/>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l"/>
          <a:r>
            <a:rPr lang="en-US" sz="1800" b="1" dirty="0" smtClean="0">
              <a:solidFill>
                <a:srgbClr val="000000"/>
              </a:solidFill>
            </a:rPr>
            <a:t>“Settled Science” : Average </a:t>
          </a:r>
          <a:r>
            <a:rPr lang="en-US" sz="1800" b="1" dirty="0">
              <a:solidFill>
                <a:srgbClr val="000000"/>
              </a:solidFill>
            </a:rPr>
            <a:t>of 102 CMIP5 Model Runs in </a:t>
          </a:r>
          <a:r>
            <a:rPr lang="en-US" sz="1800" b="1" dirty="0" smtClean="0">
              <a:solidFill>
                <a:srgbClr val="000000"/>
              </a:solidFill>
            </a:rPr>
            <a:t>32 </a:t>
          </a:r>
          <a:r>
            <a:rPr lang="en-US" sz="1800" b="1" dirty="0">
              <a:solidFill>
                <a:srgbClr val="000000"/>
              </a:solidFill>
            </a:rPr>
            <a:t>Groupings</a:t>
          </a:r>
        </a:p>
      </cdr:txBody>
    </cdr:sp>
  </cdr:relSizeAnchor>
</c:userShapes>
</file>

<file path=ppt/drawings/drawing2.xml><?xml version="1.0" encoding="utf-8"?>
<c:userShapes xmlns:c="http://schemas.openxmlformats.org/drawingml/2006/chart">
  <cdr:relSizeAnchor xmlns:cdr="http://schemas.openxmlformats.org/drawingml/2006/chartDrawing">
    <cdr:from>
      <cdr:x>0.4282</cdr:x>
      <cdr:y>0.76108</cdr:y>
    </cdr:from>
    <cdr:to>
      <cdr:x>0.56499</cdr:x>
      <cdr:y>0.87639</cdr:y>
    </cdr:to>
    <cdr:sp macro="" textlink="">
      <cdr:nvSpPr>
        <cdr:cNvPr id="2" name="Frame 1"/>
        <cdr:cNvSpPr/>
      </cdr:nvSpPr>
      <cdr:spPr>
        <a:xfrm xmlns:a="http://schemas.openxmlformats.org/drawingml/2006/main">
          <a:off x="3458634" y="4652433"/>
          <a:ext cx="1104900" cy="704850"/>
        </a:xfrm>
        <a:prstGeom xmlns:a="http://schemas.openxmlformats.org/drawingml/2006/main" prst="frame">
          <a:avLst>
            <a:gd name="adj1" fmla="val 7142"/>
          </a:avLst>
        </a:prstGeom>
        <a:solidFill xmlns:a="http://schemas.openxmlformats.org/drawingml/2006/main">
          <a:schemeClr val="tx1"/>
        </a:solidFill>
        <a:ln xmlns:a="http://schemas.openxmlformats.org/drawingml/2006/main" w="3175" cmpd="sng">
          <a:solidFill>
            <a:srgbClr val="000000"/>
          </a:solidFill>
        </a:ln>
        <a:effectLst xmlns:a="http://schemas.openxmlformats.org/drawingml/2006/main"/>
      </cdr:spPr>
      <cdr: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en-US"/>
        </a:p>
      </cdr:txBody>
    </cdr:sp>
  </cdr:relSizeAnchor>
  <cdr:relSizeAnchor xmlns:cdr="http://schemas.openxmlformats.org/drawingml/2006/chartDrawing">
    <cdr:from>
      <cdr:x>0.45047</cdr:x>
      <cdr:y>0.79017</cdr:y>
    </cdr:from>
    <cdr:to>
      <cdr:x>0.54219</cdr:x>
      <cdr:y>0.84522</cdr:y>
    </cdr:to>
    <cdr:sp macro="" textlink="">
      <cdr:nvSpPr>
        <cdr:cNvPr id="3" name="Frame 2"/>
        <cdr:cNvSpPr/>
      </cdr:nvSpPr>
      <cdr:spPr>
        <a:xfrm xmlns:a="http://schemas.openxmlformats.org/drawingml/2006/main">
          <a:off x="3638551" y="4830233"/>
          <a:ext cx="740834" cy="336550"/>
        </a:xfrm>
        <a:prstGeom xmlns:a="http://schemas.openxmlformats.org/drawingml/2006/main" prst="frame">
          <a:avLst/>
        </a:prstGeom>
        <a:solidFill xmlns:a="http://schemas.openxmlformats.org/drawingml/2006/main">
          <a:schemeClr val="tx1"/>
        </a:solidFill>
        <a:ln xmlns:a="http://schemas.openxmlformats.org/drawingml/2006/main">
          <a:solidFill>
            <a:srgbClr val="000000"/>
          </a:solidFill>
        </a:ln>
        <a:effectLst xmlns:a="http://schemas.openxmlformats.org/drawingml/2006/main"/>
      </cdr:spPr>
      <cdr: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en-US"/>
        </a:p>
      </cdr:txBody>
    </cdr:sp>
  </cdr:relSizeAnchor>
</c:userShapes>
</file>

<file path=ppt/drawings/drawing3.xml><?xml version="1.0" encoding="utf-8"?>
<c:userShapes xmlns:c="http://schemas.openxmlformats.org/drawingml/2006/chart">
  <cdr:relSizeAnchor xmlns:cdr="http://schemas.openxmlformats.org/drawingml/2006/chartDrawing">
    <cdr:from>
      <cdr:x>0.4282</cdr:x>
      <cdr:y>0.76108</cdr:y>
    </cdr:from>
    <cdr:to>
      <cdr:x>0.56499</cdr:x>
      <cdr:y>0.87639</cdr:y>
    </cdr:to>
    <cdr:sp macro="" textlink="">
      <cdr:nvSpPr>
        <cdr:cNvPr id="2" name="Frame 1"/>
        <cdr:cNvSpPr/>
      </cdr:nvSpPr>
      <cdr:spPr>
        <a:xfrm xmlns:a="http://schemas.openxmlformats.org/drawingml/2006/main">
          <a:off x="3458634" y="4652433"/>
          <a:ext cx="1104900" cy="704850"/>
        </a:xfrm>
        <a:prstGeom xmlns:a="http://schemas.openxmlformats.org/drawingml/2006/main" prst="frame">
          <a:avLst>
            <a:gd name="adj1" fmla="val 7142"/>
          </a:avLst>
        </a:prstGeom>
        <a:solidFill xmlns:a="http://schemas.openxmlformats.org/drawingml/2006/main">
          <a:schemeClr val="tx1"/>
        </a:solidFill>
        <a:ln xmlns:a="http://schemas.openxmlformats.org/drawingml/2006/main" w="3175" cmpd="sng">
          <a:solidFill>
            <a:srgbClr val="000000"/>
          </a:solidFill>
        </a:ln>
        <a:effectLst xmlns:a="http://schemas.openxmlformats.org/drawingml/2006/main"/>
      </cdr:spPr>
      <cdr: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en-US"/>
        </a:p>
      </cdr:txBody>
    </cdr:sp>
  </cdr:relSizeAnchor>
  <cdr:relSizeAnchor xmlns:cdr="http://schemas.openxmlformats.org/drawingml/2006/chartDrawing">
    <cdr:from>
      <cdr:x>0.45047</cdr:x>
      <cdr:y>0.79017</cdr:y>
    </cdr:from>
    <cdr:to>
      <cdr:x>0.54219</cdr:x>
      <cdr:y>0.84522</cdr:y>
    </cdr:to>
    <cdr:sp macro="" textlink="">
      <cdr:nvSpPr>
        <cdr:cNvPr id="3" name="Frame 2"/>
        <cdr:cNvSpPr/>
      </cdr:nvSpPr>
      <cdr:spPr>
        <a:xfrm xmlns:a="http://schemas.openxmlformats.org/drawingml/2006/main">
          <a:off x="3638551" y="4830233"/>
          <a:ext cx="740834" cy="336550"/>
        </a:xfrm>
        <a:prstGeom xmlns:a="http://schemas.openxmlformats.org/drawingml/2006/main" prst="frame">
          <a:avLst/>
        </a:prstGeom>
        <a:solidFill xmlns:a="http://schemas.openxmlformats.org/drawingml/2006/main">
          <a:schemeClr val="tx1"/>
        </a:solidFill>
        <a:ln xmlns:a="http://schemas.openxmlformats.org/drawingml/2006/main">
          <a:solidFill>
            <a:srgbClr val="000000"/>
          </a:solidFill>
        </a:ln>
        <a:effectLst xmlns:a="http://schemas.openxmlformats.org/drawingml/2006/main"/>
      </cdr:spPr>
      <cdr: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en-US"/>
        </a:p>
      </cdr:txBody>
    </cdr:sp>
  </cdr:relSizeAnchor>
</c:userShapes>
</file>

<file path=ppt/drawings/drawing4.xml><?xml version="1.0" encoding="utf-8"?>
<c:userShapes xmlns:c="http://schemas.openxmlformats.org/drawingml/2006/chart">
  <cdr:relSizeAnchor xmlns:cdr="http://schemas.openxmlformats.org/drawingml/2006/chartDrawing">
    <cdr:from>
      <cdr:x>0.37589</cdr:x>
      <cdr:y>0.70316</cdr:y>
    </cdr:from>
    <cdr:to>
      <cdr:x>0.88206</cdr:x>
      <cdr:y>0.7727</cdr:y>
    </cdr:to>
    <cdr:sp macro="" textlink="">
      <cdr:nvSpPr>
        <cdr:cNvPr id="1025" name="Text Box 1"/>
        <cdr:cNvSpPr txBox="1">
          <a:spLocks xmlns:a="http://schemas.openxmlformats.org/drawingml/2006/main" noChangeArrowheads="1"/>
        </cdr:cNvSpPr>
      </cdr:nvSpPr>
      <cdr:spPr bwMode="auto">
        <a:xfrm xmlns:a="http://schemas.openxmlformats.org/drawingml/2006/main">
          <a:off x="2854749" y="3625634"/>
          <a:ext cx="3844129" cy="358560"/>
        </a:xfrm>
        <a:prstGeom xmlns:a="http://schemas.openxmlformats.org/drawingml/2006/main" prst="rect">
          <a:avLst/>
        </a:prstGeom>
        <a:noFill xmlns:a="http://schemas.openxmlformats.org/drawingml/2006/main"/>
        <a:ln xmlns:a="http://schemas.openxmlformats.org/drawingml/2006/main" w="9525">
          <a:solidFill>
            <a:srgbClr xmlns:mc="http://schemas.openxmlformats.org/markup-compatibility/2006" xmlns:a14="http://schemas.microsoft.com/office/drawing/2010/main" val="000000" mc:Ignorable="a14" a14:legacySpreadsheetColorIndex="64"/>
          </a:solidFill>
          <a:miter lim="800000"/>
          <a:headEnd/>
          <a:tailEnd/>
        </a:ln>
        <a:effectLst xmlns:a="http://schemas.openxmlformats.org/drawingml/2006/main"/>
        <a:extLst xmlns:a="http://schemas.openxmlformats.org/drawingml/2006/main">
          <a:ext uri="{909E8E84-426E-40dd-AFC4-6F175D3DCCD1}">
            <a14:hiddenFill xmlns:a14="http://schemas.microsoft.com/office/drawing/2010/main">
              <a:solidFill>
                <a:srgbClr xmlns:mc="http://schemas.openxmlformats.org/markup-compatibility/2006" val="000000" mc:Ignorable="a14" a14:legacySpreadsheetColorIndex="64"/>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cdr:spPr>
      <cdr:txBody>
        <a:bodyPr xmlns:a="http://schemas.openxmlformats.org/drawingml/2006/main" wrap="none" lIns="36576" tIns="36576" rIns="36576" bIns="36576" anchor="ctr" upright="1">
          <a:spAutoFit/>
        </a:bodyPr>
        <a:lstStyle xmlns:a="http://schemas.openxmlformats.org/drawingml/2006/main"/>
        <a:p xmlns:a="http://schemas.openxmlformats.org/drawingml/2006/main">
          <a:pPr algn="ctr" rtl="0">
            <a:defRPr sz="1000"/>
          </a:pPr>
          <a:r>
            <a:rPr lang="en-US" sz="1850" b="1" i="0" u="none" strike="noStrike" baseline="0" dirty="0">
              <a:solidFill>
                <a:srgbClr val="000000"/>
              </a:solidFill>
              <a:latin typeface="Geneva"/>
              <a:ea typeface="Geneva"/>
              <a:cs typeface="Geneva"/>
            </a:rPr>
            <a:t>Net Impact if all US 0.01°C 2100</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ea typeface="+mn-ea"/>
                <a:cs typeface="+mn-cs"/>
              </a:defRPr>
            </a:lvl1pPr>
          </a:lstStyle>
          <a:p>
            <a:pPr>
              <a:defRPr/>
            </a:pPr>
            <a:fld id="{C8CC0F1B-4EAC-1540-B2DA-AC596159A7DD}" type="datetimeFigureOut">
              <a:rPr lang="en-US"/>
              <a:pPr>
                <a:defRPr/>
              </a:pPr>
              <a:t>11/10/16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ea typeface="+mn-ea"/>
                <a:cs typeface="+mn-cs"/>
              </a:defRPr>
            </a:lvl1pPr>
          </a:lstStyle>
          <a:p>
            <a:pPr>
              <a:defRPr/>
            </a:pPr>
            <a:fld id="{67894F7E-15FB-7849-9128-4768B3634186}" type="slidenum">
              <a:rPr lang="en-US"/>
              <a:pPr>
                <a:defRPr/>
              </a:pPr>
              <a:t>‹#›</a:t>
            </a:fld>
            <a:endParaRPr lang="en-US"/>
          </a:p>
        </p:txBody>
      </p:sp>
    </p:spTree>
    <p:extLst>
      <p:ext uri="{BB962C8B-B14F-4D97-AF65-F5344CB8AC3E}">
        <p14:creationId xmlns:p14="http://schemas.microsoft.com/office/powerpoint/2010/main" val="1152405654"/>
      </p:ext>
    </p:extLst>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ＭＳ Ｐゴシック" charset="0"/>
        <a:cs typeface="ＭＳ Ｐゴシック" charset="0"/>
      </a:defRPr>
    </a:lvl1pPr>
    <a:lvl2pPr marL="4572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2pPr>
    <a:lvl3pPr marL="9144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3pPr>
    <a:lvl4pPr marL="13716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4pPr>
    <a:lvl5pPr marL="18288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9.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4.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5.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6.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7.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8.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r" eaLnBrk="1" hangingPunct="1"/>
            <a:fld id="{55E81654-9088-AB42-9768-84E438AA4D87}" type="slidenum">
              <a:rPr lang="en-US" sz="1200">
                <a:latin typeface="Times" charset="0"/>
              </a:rPr>
              <a:pPr algn="r" eaLnBrk="1" hangingPunct="1"/>
              <a:t>2</a:t>
            </a:fld>
            <a:endParaRPr lang="en-US" sz="1200">
              <a:latin typeface="Times" charset="0"/>
            </a:endParaRPr>
          </a:p>
        </p:txBody>
      </p:sp>
      <p:sp>
        <p:nvSpPr>
          <p:cNvPr id="21506"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a:extLst>
            <a:ext uri="{FAA26D3D-D897-4be2-8F04-BA451C77F1D7}">
              <ma14:placeholderFlag xmlns:ma14="http://schemas.microsoft.com/office/mac/drawingml/2011/main" val="1"/>
            </a:ext>
          </a:extLst>
        </p:spPr>
      </p:sp>
      <p:sp>
        <p:nvSpPr>
          <p:cNvPr id="21507" name="Rectangle 3"/>
          <p:cNvSpPr>
            <a:spLocks noGrp="1" noChangeArrowheads="1"/>
          </p:cNvSpPr>
          <p:nvPr>
            <p:ph type="body" idx="1"/>
          </p:nvPr>
        </p:nvSpPr>
        <p:spPr bwMode="auto">
          <a:xfrm>
            <a:off x="914400" y="4343400"/>
            <a:ext cx="5029200" cy="41148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lang="en-US">
              <a:latin typeface="Calibri"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r" eaLnBrk="1" hangingPunct="1"/>
            <a:fld id="{55E81654-9088-AB42-9768-84E438AA4D87}" type="slidenum">
              <a:rPr lang="en-US" sz="1200">
                <a:latin typeface="Times" charset="0"/>
              </a:rPr>
              <a:pPr algn="r" eaLnBrk="1" hangingPunct="1"/>
              <a:t>9</a:t>
            </a:fld>
            <a:endParaRPr lang="en-US" sz="1200">
              <a:latin typeface="Times" charset="0"/>
            </a:endParaRPr>
          </a:p>
        </p:txBody>
      </p:sp>
      <p:sp>
        <p:nvSpPr>
          <p:cNvPr id="21506"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a:extLst>
            <a:ext uri="{FAA26D3D-D897-4be2-8F04-BA451C77F1D7}">
              <ma14:placeholderFlag xmlns:ma14="http://schemas.microsoft.com/office/mac/drawingml/2011/main" val="1"/>
            </a:ext>
          </a:extLst>
        </p:spPr>
      </p:sp>
      <p:sp>
        <p:nvSpPr>
          <p:cNvPr id="21507" name="Rectangle 3"/>
          <p:cNvSpPr>
            <a:spLocks noGrp="1" noChangeArrowheads="1"/>
          </p:cNvSpPr>
          <p:nvPr>
            <p:ph type="body" idx="1"/>
          </p:nvPr>
        </p:nvSpPr>
        <p:spPr bwMode="auto">
          <a:xfrm>
            <a:off x="914400" y="4343400"/>
            <a:ext cx="5029200" cy="41148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lang="en-US">
              <a:latin typeface="Calibri"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2"/>
          <p:cNvSpPr>
            <a:spLocks noGrp="1" noRot="1" noChangeAspect="1" noChangeArrowheads="1"/>
          </p:cNvSpPr>
          <p:nvPr>
            <p:ph type="sldImg"/>
          </p:nvPr>
        </p:nvSpPr>
        <p:spPr bwMode="auto">
          <a:solidFill>
            <a:srgbClr val="FFFFFF"/>
          </a:solidFill>
          <a:ln>
            <a:solidFill>
              <a:srgbClr val="000000"/>
            </a:solidFill>
            <a:miter lim="800000"/>
            <a:headEnd/>
            <a:tailEnd/>
          </a:ln>
          <a:extLst>
            <a:ext uri="{FAA26D3D-D897-4be2-8F04-BA451C77F1D7}">
              <ma14:placeholderFlag xmlns:ma14="http://schemas.microsoft.com/office/mac/drawingml/2011/main" val="1"/>
            </a:ext>
          </a:extLst>
        </p:spPr>
      </p:sp>
      <p:sp>
        <p:nvSpPr>
          <p:cNvPr id="52226" name="Rectangle 3"/>
          <p:cNvSpPr>
            <a:spLocks noGrp="1" noChangeArrowheads="1"/>
          </p:cNvSpPr>
          <p:nvPr>
            <p:ph type="body" idx="1"/>
          </p:nvPr>
        </p:nvSpPr>
        <p:spPr bwMode="auto">
          <a:xfrm>
            <a:off x="914400" y="4343400"/>
            <a:ext cx="5029200" cy="4114800"/>
          </a:xfrm>
          <a:solidFill>
            <a:srgbClr val="FFFFFF"/>
          </a:solidFill>
          <a:ln>
            <a:solidFill>
              <a:srgbClr val="000000"/>
            </a:solidFill>
            <a:miter lim="800000"/>
            <a:headEnd/>
            <a:tailEnd/>
          </a:ln>
          <a:extLs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Calibri"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2"/>
          <p:cNvSpPr>
            <a:spLocks noGrp="1" noRot="1" noChangeAspect="1" noChangeArrowheads="1"/>
          </p:cNvSpPr>
          <p:nvPr>
            <p:ph type="sldImg"/>
          </p:nvPr>
        </p:nvSpPr>
        <p:spPr bwMode="auto">
          <a:solidFill>
            <a:srgbClr val="FFFFFF"/>
          </a:solidFill>
          <a:ln>
            <a:solidFill>
              <a:srgbClr val="000000"/>
            </a:solidFill>
            <a:miter lim="800000"/>
            <a:headEnd/>
            <a:tailEnd/>
          </a:ln>
          <a:extLst>
            <a:ext uri="{FAA26D3D-D897-4be2-8F04-BA451C77F1D7}">
              <ma14:placeholderFlag xmlns:ma14="http://schemas.microsoft.com/office/mac/drawingml/2011/main" val="1"/>
            </a:ext>
          </a:extLst>
        </p:spPr>
      </p:sp>
      <p:sp>
        <p:nvSpPr>
          <p:cNvPr id="52226" name="Rectangle 3"/>
          <p:cNvSpPr>
            <a:spLocks noGrp="1" noChangeArrowheads="1"/>
          </p:cNvSpPr>
          <p:nvPr>
            <p:ph type="body" idx="1"/>
          </p:nvPr>
        </p:nvSpPr>
        <p:spPr bwMode="auto">
          <a:xfrm>
            <a:off x="914400" y="4343400"/>
            <a:ext cx="5029200" cy="4114800"/>
          </a:xfrm>
          <a:solidFill>
            <a:srgbClr val="FFFFFF"/>
          </a:solidFill>
          <a:ln>
            <a:solidFill>
              <a:srgbClr val="000000"/>
            </a:solidFill>
            <a:miter lim="800000"/>
            <a:headEnd/>
            <a:tailEnd/>
          </a:ln>
          <a:extLs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Calibri"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ctangle 2"/>
          <p:cNvSpPr>
            <a:spLocks noGrp="1" noRot="1" noChangeAspect="1" noChangeArrowheads="1"/>
          </p:cNvSpPr>
          <p:nvPr>
            <p:ph type="sldImg"/>
          </p:nvPr>
        </p:nvSpPr>
        <p:spPr bwMode="auto">
          <a:solidFill>
            <a:srgbClr val="FFFFFF"/>
          </a:solidFill>
          <a:ln>
            <a:solidFill>
              <a:srgbClr val="000000"/>
            </a:solidFill>
            <a:miter lim="800000"/>
            <a:headEnd/>
            <a:tailEnd/>
          </a:ln>
          <a:extLst>
            <a:ext uri="{FAA26D3D-D897-4be2-8F04-BA451C77F1D7}">
              <ma14:placeholderFlag xmlns:ma14="http://schemas.microsoft.com/office/mac/drawingml/2011/main" val="1"/>
            </a:ext>
          </a:extLst>
        </p:spPr>
      </p:sp>
      <p:sp>
        <p:nvSpPr>
          <p:cNvPr id="92162" name="Rectangle 3"/>
          <p:cNvSpPr>
            <a:spLocks noGrp="1" noChangeArrowheads="1"/>
          </p:cNvSpPr>
          <p:nvPr>
            <p:ph type="body" idx="1"/>
          </p:nvPr>
        </p:nvSpPr>
        <p:spPr bwMode="auto">
          <a:xfrm>
            <a:off x="914400" y="4343400"/>
            <a:ext cx="5029200" cy="4114800"/>
          </a:xfrm>
          <a:solidFill>
            <a:srgbClr val="FFFFFF"/>
          </a:solidFill>
          <a:ln>
            <a:solidFill>
              <a:srgbClr val="000000"/>
            </a:solidFill>
            <a:miter lim="800000"/>
            <a:headEnd/>
            <a:tailEnd/>
          </a:ln>
          <a:extLs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endParaRPr lang="en-US">
              <a:latin typeface="Calibri"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Rectangle 2"/>
          <p:cNvSpPr>
            <a:spLocks noGrp="1" noRot="1" noChangeAspect="1" noChangeArrowheads="1"/>
          </p:cNvSpPr>
          <p:nvPr>
            <p:ph type="sldImg"/>
          </p:nvPr>
        </p:nvSpPr>
        <p:spPr bwMode="auto">
          <a:solidFill>
            <a:srgbClr val="FFFFFF"/>
          </a:solidFill>
          <a:ln>
            <a:solidFill>
              <a:srgbClr val="000000"/>
            </a:solidFill>
            <a:miter lim="800000"/>
            <a:headEnd/>
            <a:tailEnd/>
          </a:ln>
          <a:extLst>
            <a:ext uri="{FAA26D3D-D897-4be2-8F04-BA451C77F1D7}">
              <ma14:placeholderFlag xmlns:ma14="http://schemas.microsoft.com/office/mac/drawingml/2011/main" val="1"/>
            </a:ext>
          </a:extLst>
        </p:spPr>
      </p:sp>
      <p:sp>
        <p:nvSpPr>
          <p:cNvPr id="116738" name="Rectangle 3"/>
          <p:cNvSpPr>
            <a:spLocks noGrp="1" noChangeArrowheads="1"/>
          </p:cNvSpPr>
          <p:nvPr>
            <p:ph type="body" idx="1"/>
          </p:nvPr>
        </p:nvSpPr>
        <p:spPr bwMode="auto">
          <a:xfrm>
            <a:off x="914400" y="4343400"/>
            <a:ext cx="5029200" cy="4114800"/>
          </a:xfrm>
          <a:solidFill>
            <a:srgbClr val="FFFFFF"/>
          </a:solidFill>
          <a:ln>
            <a:solidFill>
              <a:srgbClr val="000000"/>
            </a:solidFill>
            <a:miter lim="800000"/>
            <a:headEnd/>
            <a:tailEnd/>
          </a:ln>
          <a:extLs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endParaRPr lang="en-US">
              <a:latin typeface="Calibri"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355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lang="en-US">
              <a:latin typeface="Calibri"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r" eaLnBrk="1" hangingPunct="1"/>
            <a:fld id="{41E2F8A1-C5C4-7145-BDD2-0FD295A2DB79}" type="slidenum">
              <a:rPr lang="en-US" sz="1200">
                <a:latin typeface="Times" charset="0"/>
              </a:rPr>
              <a:pPr algn="r" eaLnBrk="1" hangingPunct="1"/>
              <a:t>65</a:t>
            </a:fld>
            <a:endParaRPr lang="en-US" sz="1200">
              <a:latin typeface="Times" charset="0"/>
            </a:endParaRPr>
          </a:p>
        </p:txBody>
      </p:sp>
      <p:sp>
        <p:nvSpPr>
          <p:cNvPr id="17410" name="Rectangle 2"/>
          <p:cNvSpPr>
            <a:spLocks noGrp="1" noRot="1" noChangeAspect="1" noChangeArrowheads="1" noTextEdit="1"/>
          </p:cNvSpPr>
          <p:nvPr>
            <p:ph type="sldImg"/>
          </p:nvPr>
        </p:nvSpPr>
        <p:spPr bwMode="auto">
          <a:xfrm>
            <a:off x="1143000" y="685800"/>
            <a:ext cx="4572000" cy="3429000"/>
          </a:xfrm>
          <a:solidFill>
            <a:srgbClr val="FFFFFF"/>
          </a:solidFill>
          <a:ln>
            <a:solidFill>
              <a:srgbClr val="000000"/>
            </a:solidFill>
            <a:miter lim="800000"/>
            <a:headEnd/>
            <a:tailEnd/>
          </a:ln>
          <a:extLst>
            <a:ext uri="{FAA26D3D-D897-4be2-8F04-BA451C77F1D7}">
              <ma14:placeholderFlag xmlns:ma14="http://schemas.microsoft.com/office/mac/drawingml/2011/main" val="1"/>
            </a:ext>
          </a:extLst>
        </p:spPr>
      </p:sp>
      <p:sp>
        <p:nvSpPr>
          <p:cNvPr id="17411" name="Rectangle 3"/>
          <p:cNvSpPr>
            <a:spLocks noGrp="1" noChangeArrowheads="1"/>
          </p:cNvSpPr>
          <p:nvPr>
            <p:ph type="body" idx="1"/>
          </p:nvPr>
        </p:nvSpPr>
        <p:spPr bwMode="auto">
          <a:xfrm>
            <a:off x="914400" y="4343400"/>
            <a:ext cx="5029200" cy="41148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lang="en-US">
              <a:latin typeface="Calibri"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r" eaLnBrk="1" hangingPunct="1"/>
            <a:fld id="{7788C294-D864-674C-AD26-164F51A5854F}" type="slidenum">
              <a:rPr lang="en-US" sz="1200">
                <a:latin typeface="Times" charset="0"/>
              </a:rPr>
              <a:pPr algn="r" eaLnBrk="1" hangingPunct="1"/>
              <a:t>66</a:t>
            </a:fld>
            <a:endParaRPr lang="en-US" sz="1200">
              <a:latin typeface="Times" charset="0"/>
            </a:endParaRPr>
          </a:p>
        </p:txBody>
      </p:sp>
      <p:sp>
        <p:nvSpPr>
          <p:cNvPr id="19458" name="Rectangle 2"/>
          <p:cNvSpPr>
            <a:spLocks noGrp="1" noRot="1" noChangeAspect="1" noChangeArrowheads="1" noTextEdit="1"/>
          </p:cNvSpPr>
          <p:nvPr>
            <p:ph type="sldImg"/>
          </p:nvPr>
        </p:nvSpPr>
        <p:spPr bwMode="auto">
          <a:xfrm>
            <a:off x="1143000" y="685800"/>
            <a:ext cx="4572000" cy="3429000"/>
          </a:xfrm>
          <a:solidFill>
            <a:srgbClr val="FFFFFF"/>
          </a:solidFill>
          <a:ln>
            <a:solidFill>
              <a:srgbClr val="000000"/>
            </a:solidFill>
            <a:miter lim="800000"/>
            <a:headEnd/>
            <a:tailEnd/>
          </a:ln>
          <a:extLst>
            <a:ext uri="{FAA26D3D-D897-4be2-8F04-BA451C77F1D7}">
              <ma14:placeholderFlag xmlns:ma14="http://schemas.microsoft.com/office/mac/drawingml/2011/main" val="1"/>
            </a:ext>
          </a:extLst>
        </p:spPr>
      </p:sp>
      <p:sp>
        <p:nvSpPr>
          <p:cNvPr id="19459" name="Rectangle 3"/>
          <p:cNvSpPr>
            <a:spLocks noGrp="1" noChangeArrowheads="1"/>
          </p:cNvSpPr>
          <p:nvPr>
            <p:ph type="body" idx="1"/>
          </p:nvPr>
        </p:nvSpPr>
        <p:spPr bwMode="auto">
          <a:xfrm>
            <a:off x="914400" y="4343400"/>
            <a:ext cx="5029200" cy="41148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lang="en-US">
              <a:latin typeface="Calibri"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3"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r" eaLnBrk="1" hangingPunct="1"/>
            <a:fld id="{09EF8581-91BA-754A-B43D-7689D83C747B}" type="slidenum">
              <a:rPr lang="en-US" sz="1200">
                <a:latin typeface="Times" charset="0"/>
              </a:rPr>
              <a:pPr algn="r" eaLnBrk="1" hangingPunct="1"/>
              <a:t>79</a:t>
            </a:fld>
            <a:endParaRPr lang="en-US" sz="1200">
              <a:latin typeface="Times" charset="0"/>
            </a:endParaRPr>
          </a:p>
        </p:txBody>
      </p:sp>
      <p:sp>
        <p:nvSpPr>
          <p:cNvPr id="146434"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a:extLst>
            <a:ext uri="{FAA26D3D-D897-4be2-8F04-BA451C77F1D7}">
              <ma14:placeholderFlag xmlns:ma14="http://schemas.microsoft.com/office/mac/drawingml/2011/main" val="1"/>
            </a:ext>
          </a:extLst>
        </p:spPr>
      </p:sp>
      <p:sp>
        <p:nvSpPr>
          <p:cNvPr id="146435" name="Rectangle 3"/>
          <p:cNvSpPr>
            <a:spLocks noGrp="1" noChangeArrowheads="1"/>
          </p:cNvSpPr>
          <p:nvPr>
            <p:ph type="body" idx="1"/>
          </p:nvPr>
        </p:nvSpPr>
        <p:spPr bwMode="auto">
          <a:xfrm>
            <a:off x="914400" y="4343400"/>
            <a:ext cx="5029200" cy="4114800"/>
          </a:xfrm>
          <a:solidFill>
            <a:srgbClr val="FFFFFF"/>
          </a:solidFill>
          <a:ln>
            <a:solidFill>
              <a:srgbClr val="000000"/>
            </a:solidFill>
            <a:miter lim="800000"/>
            <a:headEnd/>
            <a:tailEnd/>
          </a:ln>
          <a:extLs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lang="en-US">
              <a:latin typeface="Calibri"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2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fontAlgn="base" hangingPunct="1">
              <a:spcBef>
                <a:spcPct val="0"/>
              </a:spcBef>
              <a:spcAft>
                <a:spcPct val="0"/>
              </a:spcAft>
            </a:pPr>
            <a:fld id="{F303DDF4-DDF2-884C-A775-FE1F7E04E527}" type="slidenum">
              <a:rPr lang="en-US" sz="1200">
                <a:latin typeface="Times" charset="0"/>
              </a:rPr>
              <a:pPr eaLnBrk="1" fontAlgn="base" hangingPunct="1">
                <a:spcBef>
                  <a:spcPct val="0"/>
                </a:spcBef>
                <a:spcAft>
                  <a:spcPct val="0"/>
                </a:spcAft>
              </a:pPr>
              <a:t>84</a:t>
            </a:fld>
            <a:endParaRPr lang="en-US" sz="1200">
              <a:latin typeface="Times" charset="0"/>
            </a:endParaRPr>
          </a:p>
        </p:txBody>
      </p:sp>
      <p:sp>
        <p:nvSpPr>
          <p:cNvPr id="124930" name="Rectangle 2"/>
          <p:cNvSpPr>
            <a:spLocks noGrp="1" noRot="1" noChangeAspect="1" noChangeArrowheads="1" noTextEdit="1"/>
          </p:cNvSpPr>
          <p:nvPr>
            <p:ph type="sldImg"/>
          </p:nvPr>
        </p:nvSpPr>
        <p:spPr bwMode="auto">
          <a:xfrm>
            <a:off x="1143000" y="685800"/>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2493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lang="en-US">
              <a:latin typeface="Calibri"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fontAlgn="base" hangingPunct="1">
              <a:spcBef>
                <a:spcPct val="0"/>
              </a:spcBef>
              <a:spcAft>
                <a:spcPct val="0"/>
              </a:spcAft>
            </a:pPr>
            <a:fld id="{4762C351-4CA3-014D-97E3-8A1CF5BF0D97}" type="slidenum">
              <a:rPr lang="en-US" sz="1200">
                <a:latin typeface="Times" charset="0"/>
              </a:rPr>
              <a:pPr eaLnBrk="1" fontAlgn="base" hangingPunct="1">
                <a:spcBef>
                  <a:spcPct val="0"/>
                </a:spcBef>
                <a:spcAft>
                  <a:spcPct val="0"/>
                </a:spcAft>
              </a:pPr>
              <a:t>85</a:t>
            </a:fld>
            <a:endParaRPr lang="en-US" sz="1200">
              <a:latin typeface="Times" charset="0"/>
            </a:endParaRPr>
          </a:p>
        </p:txBody>
      </p:sp>
      <p:sp>
        <p:nvSpPr>
          <p:cNvPr id="126978" name="Rectangle 2"/>
          <p:cNvSpPr>
            <a:spLocks noGrp="1" noRot="1" noChangeAspect="1" noChangeArrowheads="1" noTextEdit="1"/>
          </p:cNvSpPr>
          <p:nvPr>
            <p:ph type="sldImg"/>
          </p:nvPr>
        </p:nvSpPr>
        <p:spPr bwMode="auto">
          <a:xfrm>
            <a:off x="1143000" y="685800"/>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2697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lang="en-US">
              <a:latin typeface="Calibri"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5"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r" eaLnBrk="1" hangingPunct="1"/>
            <a:fld id="{94865C03-8FBA-1B4A-B1D7-0EC17D679018}" type="slidenum">
              <a:rPr lang="en-US" sz="1200">
                <a:latin typeface="Times" charset="0"/>
              </a:rPr>
              <a:pPr algn="r" eaLnBrk="1" hangingPunct="1"/>
              <a:t>86</a:t>
            </a:fld>
            <a:endParaRPr lang="en-US" sz="1200">
              <a:latin typeface="Times" charset="0"/>
            </a:endParaRPr>
          </a:p>
        </p:txBody>
      </p:sp>
      <p:sp>
        <p:nvSpPr>
          <p:cNvPr id="129026" name="Rectangle 2"/>
          <p:cNvSpPr>
            <a:spLocks noGrp="1" noRot="1" noChangeAspect="1" noChangeArrowheads="1" noTextEdit="1"/>
          </p:cNvSpPr>
          <p:nvPr>
            <p:ph type="sldImg"/>
          </p:nvPr>
        </p:nvSpPr>
        <p:spPr bwMode="auto">
          <a:xfrm>
            <a:off x="1143000" y="685800"/>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2902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lang="en-US">
              <a:latin typeface="Calibri"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fontAlgn="base" hangingPunct="1">
              <a:spcBef>
                <a:spcPct val="0"/>
              </a:spcBef>
              <a:spcAft>
                <a:spcPct val="0"/>
              </a:spcAft>
            </a:pPr>
            <a:fld id="{100C06F9-5346-A34C-9439-E5492441D255}" type="slidenum">
              <a:rPr lang="en-US" sz="1200">
                <a:latin typeface="Times" charset="0"/>
              </a:rPr>
              <a:pPr eaLnBrk="1" fontAlgn="base" hangingPunct="1">
                <a:spcBef>
                  <a:spcPct val="0"/>
                </a:spcBef>
                <a:spcAft>
                  <a:spcPct val="0"/>
                </a:spcAft>
              </a:pPr>
              <a:t>87</a:t>
            </a:fld>
            <a:endParaRPr lang="en-US" sz="1200">
              <a:latin typeface="Times" charset="0"/>
            </a:endParaRPr>
          </a:p>
        </p:txBody>
      </p:sp>
      <p:sp>
        <p:nvSpPr>
          <p:cNvPr id="131074" name="Rectangle 2"/>
          <p:cNvSpPr>
            <a:spLocks noGrp="1" noRot="1" noChangeAspect="1" noChangeArrowheads="1" noTextEdit="1"/>
          </p:cNvSpPr>
          <p:nvPr>
            <p:ph type="sldImg"/>
          </p:nvPr>
        </p:nvSpPr>
        <p:spPr bwMode="auto">
          <a:xfrm>
            <a:off x="1143000" y="685800"/>
            <a:ext cx="4572000" cy="3429000"/>
          </a:xfrm>
          <a:solidFill>
            <a:srgbClr val="FFFFFF"/>
          </a:solidFill>
          <a:ln>
            <a:solidFill>
              <a:srgbClr val="000000"/>
            </a:solidFill>
            <a:miter lim="800000"/>
            <a:headEnd/>
            <a:tailEnd/>
          </a:ln>
          <a:extLst>
            <a:ext uri="{FAA26D3D-D897-4be2-8F04-BA451C77F1D7}">
              <ma14:placeholderFlag xmlns:ma14="http://schemas.microsoft.com/office/mac/drawingml/2011/main" val="1"/>
            </a:ext>
          </a:extLst>
        </p:spPr>
      </p:sp>
      <p:sp>
        <p:nvSpPr>
          <p:cNvPr id="131075" name="Rectangle 3"/>
          <p:cNvSpPr>
            <a:spLocks noGrp="1" noChangeArrowheads="1"/>
          </p:cNvSpPr>
          <p:nvPr>
            <p:ph type="body" idx="1"/>
          </p:nvPr>
        </p:nvSpPr>
        <p:spPr bwMode="auto">
          <a:solidFill>
            <a:srgbClr val="FFFFFF"/>
          </a:solidFill>
          <a:ln>
            <a:solidFill>
              <a:srgbClr val="000000"/>
            </a:solidFill>
            <a:miter lim="800000"/>
            <a:headEnd/>
            <a:tailEnd/>
          </a:ln>
          <a:extLs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lang="en-US">
              <a:latin typeface="Calibri"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1" name="Rectangle 2"/>
          <p:cNvSpPr>
            <a:spLocks noGrp="1" noRot="1" noChangeAspect="1" noChangeArrowheads="1" noTextEdit="1"/>
          </p:cNvSpPr>
          <p:nvPr>
            <p:ph type="sldImg"/>
          </p:nvPr>
        </p:nvSpPr>
        <p:spPr bwMode="auto">
          <a:xfrm>
            <a:off x="1143000" y="685800"/>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3312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lang="en-US">
              <a:latin typeface="Calibri"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3"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r" eaLnBrk="1" hangingPunct="1"/>
            <a:fld id="{29518719-F1C8-F44B-B49E-9728C243A182}" type="slidenum">
              <a:rPr lang="en-US" sz="1200">
                <a:latin typeface="Times" charset="0"/>
              </a:rPr>
              <a:pPr algn="r" eaLnBrk="1" hangingPunct="1"/>
              <a:t>89</a:t>
            </a:fld>
            <a:endParaRPr lang="en-US" sz="1200">
              <a:latin typeface="Times" charset="0"/>
            </a:endParaRPr>
          </a:p>
        </p:txBody>
      </p:sp>
      <p:sp>
        <p:nvSpPr>
          <p:cNvPr id="141314" name="Rectangle 2"/>
          <p:cNvSpPr>
            <a:spLocks noGrp="1" noRot="1" noChangeAspect="1" noChangeArrowheads="1" noTextEdit="1"/>
          </p:cNvSpPr>
          <p:nvPr>
            <p:ph type="sldImg"/>
          </p:nvPr>
        </p:nvSpPr>
        <p:spPr bwMode="auto">
          <a:xfrm>
            <a:off x="1143000" y="685800"/>
            <a:ext cx="4572000" cy="3429000"/>
          </a:xfrm>
          <a:solidFill>
            <a:srgbClr val="FFFFFF"/>
          </a:solidFill>
          <a:ln>
            <a:solidFill>
              <a:srgbClr val="000000"/>
            </a:solidFill>
            <a:miter lim="800000"/>
            <a:headEnd/>
            <a:tailEnd/>
          </a:ln>
          <a:extLst>
            <a:ext uri="{FAA26D3D-D897-4be2-8F04-BA451C77F1D7}">
              <ma14:placeholderFlag xmlns:ma14="http://schemas.microsoft.com/office/mac/drawingml/2011/main" val="1"/>
            </a:ext>
          </a:extLst>
        </p:spPr>
      </p:sp>
      <p:sp>
        <p:nvSpPr>
          <p:cNvPr id="141315" name="Rectangle 3"/>
          <p:cNvSpPr>
            <a:spLocks noGrp="1" noChangeArrowheads="1"/>
          </p:cNvSpPr>
          <p:nvPr>
            <p:ph type="body" idx="1"/>
          </p:nvPr>
        </p:nvSpPr>
        <p:spPr bwMode="auto">
          <a:xfrm>
            <a:off x="914400" y="4343400"/>
            <a:ext cx="5029200" cy="41148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lang="en-US">
              <a:latin typeface="Calibri"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F541EC5E-3D37-5444-96F4-52C73ED916A5}" type="datetimeFigureOut">
              <a:rPr lang="en-US"/>
              <a:pPr>
                <a:defRPr/>
              </a:pPr>
              <a:t>11/10/16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3F4815D5-AB73-6143-BE90-CDA3C3F66DA6}" type="slidenum">
              <a:rPr lang="en-US"/>
              <a:pPr>
                <a:defRPr/>
              </a:pPr>
              <a:t>‹#›</a:t>
            </a:fld>
            <a:endParaRPr lang="en-US"/>
          </a:p>
        </p:txBody>
      </p:sp>
    </p:spTree>
    <p:extLst>
      <p:ext uri="{BB962C8B-B14F-4D97-AF65-F5344CB8AC3E}">
        <p14:creationId xmlns:p14="http://schemas.microsoft.com/office/powerpoint/2010/main" val="31796370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ECA3F696-77BE-8443-8CE8-F3961160C4AF}" type="datetimeFigureOut">
              <a:rPr lang="en-US"/>
              <a:pPr>
                <a:defRPr/>
              </a:pPr>
              <a:t>11/10/16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D62C0048-D434-9A45-ABA6-35E2E5F88A39}" type="slidenum">
              <a:rPr lang="en-US"/>
              <a:pPr>
                <a:defRPr/>
              </a:pPr>
              <a:t>‹#›</a:t>
            </a:fld>
            <a:endParaRPr lang="en-US"/>
          </a:p>
        </p:txBody>
      </p:sp>
    </p:spTree>
    <p:extLst>
      <p:ext uri="{BB962C8B-B14F-4D97-AF65-F5344CB8AC3E}">
        <p14:creationId xmlns:p14="http://schemas.microsoft.com/office/powerpoint/2010/main" val="30925152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7E67BE18-C404-FD45-8F2C-BFFF28E64886}" type="datetimeFigureOut">
              <a:rPr lang="en-US"/>
              <a:pPr>
                <a:defRPr/>
              </a:pPr>
              <a:t>11/10/16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2AAB93E2-1DD2-504C-9537-BFF0A3B2E97D}" type="slidenum">
              <a:rPr lang="en-US"/>
              <a:pPr>
                <a:defRPr/>
              </a:pPr>
              <a:t>‹#›</a:t>
            </a:fld>
            <a:endParaRPr lang="en-US"/>
          </a:p>
        </p:txBody>
      </p:sp>
    </p:spTree>
    <p:extLst>
      <p:ext uri="{BB962C8B-B14F-4D97-AF65-F5344CB8AC3E}">
        <p14:creationId xmlns:p14="http://schemas.microsoft.com/office/powerpoint/2010/main" val="30558579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15C38FB9-1CF8-9045-A7B9-BFFFE0EE4D6E}" type="datetimeFigureOut">
              <a:rPr lang="en-US"/>
              <a:pPr>
                <a:defRPr/>
              </a:pPr>
              <a:t>11/10/16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28AF5A78-D780-7344-9BD8-F9813E2DED15}" type="slidenum">
              <a:rPr lang="en-US"/>
              <a:pPr>
                <a:defRPr/>
              </a:pPr>
              <a:t>‹#›</a:t>
            </a:fld>
            <a:endParaRPr lang="en-US"/>
          </a:p>
        </p:txBody>
      </p:sp>
    </p:spTree>
    <p:extLst>
      <p:ext uri="{BB962C8B-B14F-4D97-AF65-F5344CB8AC3E}">
        <p14:creationId xmlns:p14="http://schemas.microsoft.com/office/powerpoint/2010/main" val="29783710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2C6A29EC-3EC6-0249-A222-F58DAA22AF46}" type="datetimeFigureOut">
              <a:rPr lang="en-US"/>
              <a:pPr>
                <a:defRPr/>
              </a:pPr>
              <a:t>11/10/16</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605482DE-FAB8-FD41-B6E9-7C978073560E}" type="slidenum">
              <a:rPr lang="en-US"/>
              <a:pPr>
                <a:defRPr/>
              </a:pPr>
              <a:t>‹#›</a:t>
            </a:fld>
            <a:endParaRPr lang="en-US"/>
          </a:p>
        </p:txBody>
      </p:sp>
    </p:spTree>
    <p:extLst>
      <p:ext uri="{BB962C8B-B14F-4D97-AF65-F5344CB8AC3E}">
        <p14:creationId xmlns:p14="http://schemas.microsoft.com/office/powerpoint/2010/main" val="40754860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F5514B2B-E386-904F-B1FF-9A6F10E40D18}" type="datetimeFigureOut">
              <a:rPr lang="en-US"/>
              <a:pPr>
                <a:defRPr/>
              </a:pPr>
              <a:t>11/10/16</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2AC6DC60-A61F-5B41-ABFB-B46E6FF1C678}" type="slidenum">
              <a:rPr lang="en-US"/>
              <a:pPr>
                <a:defRPr/>
              </a:pPr>
              <a:t>‹#›</a:t>
            </a:fld>
            <a:endParaRPr lang="en-US"/>
          </a:p>
        </p:txBody>
      </p:sp>
    </p:spTree>
    <p:extLst>
      <p:ext uri="{BB962C8B-B14F-4D97-AF65-F5344CB8AC3E}">
        <p14:creationId xmlns:p14="http://schemas.microsoft.com/office/powerpoint/2010/main" val="12032122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DAD24AD2-29BF-874C-B84E-CC392B0475D6}" type="datetimeFigureOut">
              <a:rPr lang="en-US"/>
              <a:pPr>
                <a:defRPr/>
              </a:pPr>
              <a:t>11/10/16</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889D73E1-4540-EF47-B8A0-6345739BCFF1}" type="slidenum">
              <a:rPr lang="en-US"/>
              <a:pPr>
                <a:defRPr/>
              </a:pPr>
              <a:t>‹#›</a:t>
            </a:fld>
            <a:endParaRPr lang="en-US"/>
          </a:p>
        </p:txBody>
      </p:sp>
    </p:spTree>
    <p:extLst>
      <p:ext uri="{BB962C8B-B14F-4D97-AF65-F5344CB8AC3E}">
        <p14:creationId xmlns:p14="http://schemas.microsoft.com/office/powerpoint/2010/main" val="16819843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1B3A2F29-8898-B54C-966E-1781FD4DB616}" type="datetimeFigureOut">
              <a:rPr lang="en-US"/>
              <a:pPr>
                <a:defRPr/>
              </a:pPr>
              <a:t>11/10/16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965EB09C-43DF-5048-A73C-F6B310845226}" type="slidenum">
              <a:rPr lang="en-US"/>
              <a:pPr>
                <a:defRPr/>
              </a:pPr>
              <a:t>‹#›</a:t>
            </a:fld>
            <a:endParaRPr lang="en-US"/>
          </a:p>
        </p:txBody>
      </p:sp>
    </p:spTree>
    <p:extLst>
      <p:ext uri="{BB962C8B-B14F-4D97-AF65-F5344CB8AC3E}">
        <p14:creationId xmlns:p14="http://schemas.microsoft.com/office/powerpoint/2010/main" val="6383192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E380CE60-71C2-A545-92E5-91317F54A06A}" type="datetimeFigureOut">
              <a:rPr lang="en-US"/>
              <a:pPr>
                <a:defRPr/>
              </a:pPr>
              <a:t>11/10/16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08BB642D-E8EA-D64D-800C-A4681AFDBA7A}" type="slidenum">
              <a:rPr lang="en-US"/>
              <a:pPr>
                <a:defRPr/>
              </a:pPr>
              <a:t>‹#›</a:t>
            </a:fld>
            <a:endParaRPr lang="en-US"/>
          </a:p>
        </p:txBody>
      </p:sp>
    </p:spTree>
    <p:extLst>
      <p:ext uri="{BB962C8B-B14F-4D97-AF65-F5344CB8AC3E}">
        <p14:creationId xmlns:p14="http://schemas.microsoft.com/office/powerpoint/2010/main" val="25307522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34174618-9083-B341-B88B-E20B4A02D0E7}" type="datetimeFigureOut">
              <a:rPr lang="en-US"/>
              <a:pPr>
                <a:defRPr/>
              </a:pPr>
              <a:t>11/10/16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4E326542-14C9-F049-ABF5-0071881B8F22}" type="slidenum">
              <a:rPr lang="en-US"/>
              <a:pPr>
                <a:defRPr/>
              </a:pPr>
              <a:t>‹#›</a:t>
            </a:fld>
            <a:endParaRPr lang="en-US"/>
          </a:p>
        </p:txBody>
      </p:sp>
    </p:spTree>
    <p:extLst>
      <p:ext uri="{BB962C8B-B14F-4D97-AF65-F5344CB8AC3E}">
        <p14:creationId xmlns:p14="http://schemas.microsoft.com/office/powerpoint/2010/main" val="6899961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3117FD31-33E9-4A42-A027-1DA1656EC254}" type="datetimeFigureOut">
              <a:rPr lang="en-US"/>
              <a:pPr>
                <a:defRPr/>
              </a:pPr>
              <a:t>11/10/16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75E4A900-B1E4-144C-822F-F0830BBFA832}" type="slidenum">
              <a:rPr lang="en-US"/>
              <a:pPr>
                <a:defRPr/>
              </a:pPr>
              <a:t>‹#›</a:t>
            </a:fld>
            <a:endParaRPr lang="en-US"/>
          </a:p>
        </p:txBody>
      </p:sp>
    </p:spTree>
    <p:extLst>
      <p:ext uri="{BB962C8B-B14F-4D97-AF65-F5344CB8AC3E}">
        <p14:creationId xmlns:p14="http://schemas.microsoft.com/office/powerpoint/2010/main" val="17303603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Chart Placeholder 2"/>
          <p:cNvSpPr>
            <a:spLocks noGrp="1"/>
          </p:cNvSpPr>
          <p:nvPr>
            <p:ph type="chart" idx="1"/>
          </p:nvPr>
        </p:nvSpPr>
        <p:spPr>
          <a:xfrm>
            <a:off x="685800" y="1981200"/>
            <a:ext cx="7772400" cy="4114800"/>
          </a:xfrm>
        </p:spPr>
        <p:txBody>
          <a:bodyPr rtlCol="0">
            <a:normAutofit/>
          </a:bodyPr>
          <a:lstStyle/>
          <a:p>
            <a:pPr lvl="0"/>
            <a:endParaRPr lang="en-US" noProof="0" smtClean="0"/>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1BA64D29-4C58-8343-ACD2-AA8925864C4A}" type="slidenum">
              <a:rPr lang="en-US"/>
              <a:pPr>
                <a:defRPr/>
              </a:pPr>
              <a:t>‹#›</a:t>
            </a:fld>
            <a:endParaRPr lang="en-US"/>
          </a:p>
        </p:txBody>
      </p:sp>
    </p:spTree>
    <p:extLst>
      <p:ext uri="{BB962C8B-B14F-4D97-AF65-F5344CB8AC3E}">
        <p14:creationId xmlns:p14="http://schemas.microsoft.com/office/powerpoint/2010/main" val="189907266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chartAndTx">
  <p:cSld name="Title, Ch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92100"/>
            <a:ext cx="8229600" cy="1384300"/>
          </a:xfrm>
        </p:spPr>
        <p:txBody>
          <a:bodyPr/>
          <a:lstStyle/>
          <a:p>
            <a:r>
              <a:rPr lang="en-US" smtClean="0"/>
              <a:t>Click to edit Master title style</a:t>
            </a:r>
            <a:endParaRPr lang="en-US"/>
          </a:p>
        </p:txBody>
      </p:sp>
      <p:sp>
        <p:nvSpPr>
          <p:cNvPr id="3" name="Chart Placeholder 2"/>
          <p:cNvSpPr>
            <a:spLocks noGrp="1"/>
          </p:cNvSpPr>
          <p:nvPr>
            <p:ph type="chart" sz="half" idx="1"/>
          </p:nvPr>
        </p:nvSpPr>
        <p:spPr>
          <a:xfrm>
            <a:off x="457200" y="1905000"/>
            <a:ext cx="4038600" cy="4114800"/>
          </a:xfrm>
        </p:spPr>
        <p:txBody>
          <a:bodyPr/>
          <a:lstStyle/>
          <a:p>
            <a:pPr lvl="0"/>
            <a:endParaRPr lang="en-US" noProof="0" smtClean="0"/>
          </a:p>
        </p:txBody>
      </p:sp>
      <p:sp>
        <p:nvSpPr>
          <p:cNvPr id="4" name="Text Placeholder 3"/>
          <p:cNvSpPr>
            <a:spLocks noGrp="1"/>
          </p:cNvSpPr>
          <p:nvPr>
            <p:ph type="body" sz="half" idx="2"/>
          </p:nvPr>
        </p:nvSpPr>
        <p:spPr>
          <a:xfrm>
            <a:off x="4648200" y="1905000"/>
            <a:ext cx="40386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FEF90768-006E-D244-8805-E44D7D7280D0}" type="slidenum">
              <a:rPr lang="en-US"/>
              <a:pPr>
                <a:defRPr/>
              </a:pPr>
              <a:t>‹#›</a:t>
            </a:fld>
            <a:endParaRPr lang="en-US"/>
          </a:p>
        </p:txBody>
      </p:sp>
    </p:spTree>
    <p:extLst>
      <p:ext uri="{BB962C8B-B14F-4D97-AF65-F5344CB8AC3E}">
        <p14:creationId xmlns:p14="http://schemas.microsoft.com/office/powerpoint/2010/main" val="2017116452"/>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ea typeface="+mn-ea"/>
                <a:cs typeface="+mn-cs"/>
              </a:defRPr>
            </a:lvl1pPr>
          </a:lstStyle>
          <a:p>
            <a:pPr>
              <a:defRPr/>
            </a:pPr>
            <a:fld id="{5782F312-901C-584F-B645-86B6CF9CBA67}" type="datetimeFigureOut">
              <a:rPr lang="en-US"/>
              <a:pPr>
                <a:defRPr/>
              </a:pPr>
              <a:t>11/10/16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ea typeface="+mn-ea"/>
                <a:cs typeface="+mn-cs"/>
              </a:defRPr>
            </a:lvl1pPr>
          </a:lstStyle>
          <a:p>
            <a:pPr>
              <a:defRPr/>
            </a:pPr>
            <a:fld id="{047F0653-E034-8248-94F5-4DD4306C2C0C}"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753" r:id="rId1"/>
    <p:sldLayoutId id="2147483754" r:id="rId2"/>
    <p:sldLayoutId id="2147483755" r:id="rId3"/>
    <p:sldLayoutId id="2147483756" r:id="rId4"/>
    <p:sldLayoutId id="2147483757" r:id="rId5"/>
    <p:sldLayoutId id="2147483758" r:id="rId6"/>
    <p:sldLayoutId id="2147483759" r:id="rId7"/>
    <p:sldLayoutId id="2147483760" r:id="rId8"/>
    <p:sldLayoutId id="2147483761" r:id="rId9"/>
    <p:sldLayoutId id="2147483762" r:id="rId10"/>
    <p:sldLayoutId id="2147483763" r:id="rId11"/>
    <p:sldLayoutId id="2147483764" r:id="rId12"/>
    <p:sldLayoutId id="2147483765" r:id="rId13"/>
  </p:sldLayoutIdLst>
  <p:txStyles>
    <p:titleStyle>
      <a:lvl1pPr algn="ctr" defTabSz="457200" rtl="0" eaLnBrk="0" fontAlgn="base" hangingPunct="0">
        <a:spcBef>
          <a:spcPct val="0"/>
        </a:spcBef>
        <a:spcAft>
          <a:spcPct val="0"/>
        </a:spcAft>
        <a:defRPr sz="4400" kern="1200">
          <a:solidFill>
            <a:schemeClr val="tx1"/>
          </a:solidFill>
          <a:latin typeface="+mj-lt"/>
          <a:ea typeface="ＭＳ Ｐゴシック" charset="0"/>
          <a:cs typeface="ＭＳ Ｐゴシック" charset="0"/>
        </a:defRPr>
      </a:lvl1pPr>
      <a:lvl2pPr algn="ctr" defTabSz="457200"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2pPr>
      <a:lvl3pPr algn="ctr" defTabSz="457200"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3pPr>
      <a:lvl4pPr algn="ctr" defTabSz="457200"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4pPr>
      <a:lvl5pPr algn="ctr" defTabSz="457200"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5pPr>
      <a:lvl6pPr marL="4572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6pPr>
      <a:lvl7pPr marL="9144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 Id="rId3"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chart" Target="../charts/char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6.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 Id="rId3" Type="http://schemas.openxmlformats.org/officeDocument/2006/relationships/chart" Target="../charts/char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 Id="rId3" Type="http://schemas.openxmlformats.org/officeDocument/2006/relationships/image" Target="../media/image10.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chart" Target="../charts/chart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chart" Target="../charts/chart6.xml"/></Relationships>
</file>

<file path=ppt/slides/_rels/slide31.xml.rels><?xml version="1.0" encoding="UTF-8" standalone="yes"?>
<Relationships xmlns="http://schemas.openxmlformats.org/package/2006/relationships"><Relationship Id="rId3" Type="http://schemas.openxmlformats.org/officeDocument/2006/relationships/image" Target="../media/image1.jpg"/><Relationship Id="rId4" Type="http://schemas.openxmlformats.org/officeDocument/2006/relationships/image" Target="../media/image13.png"/><Relationship Id="rId1" Type="http://schemas.openxmlformats.org/officeDocument/2006/relationships/slideLayout" Target="../slideLayouts/slideLayout7.xml"/><Relationship Id="rId2" Type="http://schemas.openxmlformats.org/officeDocument/2006/relationships/chart" Target="../charts/char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5.png"/><Relationship Id="rId4" Type="http://schemas.openxmlformats.org/officeDocument/2006/relationships/hyperlink" Target="http://www.chron.com/?controllerName=search&amp;action=search&amp;channel=business/energy&amp;search=1&amp;inlineLink=1&amp;query=%22Flat+Earth+Society%22" TargetMode="External"/><Relationship Id="rId1" Type="http://schemas.openxmlformats.org/officeDocument/2006/relationships/slideLayout" Target="../slideLayouts/slideLayout2.xml"/><Relationship Id="rId2" Type="http://schemas.openxmlformats.org/officeDocument/2006/relationships/image" Target="../media/image14.png"/></Relationships>
</file>

<file path=ppt/slides/_rels/slide35.xml.rels><?xml version="1.0" encoding="UTF-8" standalone="yes"?>
<Relationships xmlns="http://schemas.openxmlformats.org/package/2006/relationships"><Relationship Id="rId3" Type="http://schemas.openxmlformats.org/officeDocument/2006/relationships/image" Target="../media/image16.jpg"/><Relationship Id="rId4" Type="http://schemas.openxmlformats.org/officeDocument/2006/relationships/image" Target="../media/image17.png"/><Relationship Id="rId5" Type="http://schemas.openxmlformats.org/officeDocument/2006/relationships/image" Target="../media/image18.png"/><Relationship Id="rId6" Type="http://schemas.openxmlformats.org/officeDocument/2006/relationships/image" Target="../media/image15.png"/><Relationship Id="rId1" Type="http://schemas.openxmlformats.org/officeDocument/2006/relationships/slideLayout" Target="../slideLayouts/slideLayout2.xml"/><Relationship Id="rId2" Type="http://schemas.openxmlformats.org/officeDocument/2006/relationships/image" Target="../media/image14.png"/></Relationships>
</file>

<file path=ppt/slides/_rels/slide36.xml.rels><?xml version="1.0" encoding="UTF-8" standalone="yes"?>
<Relationships xmlns="http://schemas.openxmlformats.org/package/2006/relationships"><Relationship Id="rId3" Type="http://schemas.openxmlformats.org/officeDocument/2006/relationships/image" Target="../media/image19.jpeg"/><Relationship Id="rId4" Type="http://schemas.openxmlformats.org/officeDocument/2006/relationships/image" Target="../media/image20.png"/><Relationship Id="rId5" Type="http://schemas.openxmlformats.org/officeDocument/2006/relationships/image" Target="../media/image21.jpg"/><Relationship Id="rId6" Type="http://schemas.openxmlformats.org/officeDocument/2006/relationships/image" Target="../media/image22.jpg"/><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23.png"/><Relationship Id="rId3" Type="http://schemas.openxmlformats.org/officeDocument/2006/relationships/image" Target="../media/image24.png"/></Relationships>
</file>

<file path=ppt/slides/_rels/slide38.xml.rels><?xml version="1.0" encoding="UTF-8" standalone="yes"?>
<Relationships xmlns="http://schemas.openxmlformats.org/package/2006/relationships"><Relationship Id="rId3" Type="http://schemas.openxmlformats.org/officeDocument/2006/relationships/image" Target="../media/image26.png"/><Relationship Id="rId4" Type="http://schemas.openxmlformats.org/officeDocument/2006/relationships/image" Target="../media/image27.png"/><Relationship Id="rId1" Type="http://schemas.openxmlformats.org/officeDocument/2006/relationships/slideLayout" Target="../slideLayouts/slideLayout2.xml"/><Relationship Id="rId2" Type="http://schemas.openxmlformats.org/officeDocument/2006/relationships/image" Target="../media/image25.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8.png"/><Relationship Id="rId3" Type="http://schemas.openxmlformats.org/officeDocument/2006/relationships/image" Target="../media/image29.jp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8.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8.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30.emf"/></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1.png"/><Relationship Id="rId3" Type="http://schemas.openxmlformats.org/officeDocument/2006/relationships/image" Target="../media/image32.jp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3.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4.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5.jp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6.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7.jp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8.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39.png"/><Relationship Id="rId4" Type="http://schemas.openxmlformats.org/officeDocument/2006/relationships/image" Target="../media/image40.png"/><Relationship Id="rId5" Type="http://schemas.openxmlformats.org/officeDocument/2006/relationships/image" Target="../media/image41.jpeg"/><Relationship Id="rId6" Type="http://schemas.openxmlformats.org/officeDocument/2006/relationships/image" Target="../media/image42.png"/><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66.xml.rels><?xml version="1.0" encoding="UTF-8" standalone="yes"?>
<Relationships xmlns="http://schemas.openxmlformats.org/package/2006/relationships"><Relationship Id="rId3" Type="http://schemas.openxmlformats.org/officeDocument/2006/relationships/image" Target="../media/image43.jpeg"/><Relationship Id="rId4" Type="http://schemas.openxmlformats.org/officeDocument/2006/relationships/image" Target="../media/image44.jpeg"/><Relationship Id="rId5" Type="http://schemas.openxmlformats.org/officeDocument/2006/relationships/image" Target="../media/image45.jpeg"/><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chart" Target="../charts/chart8.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thegwpf.us4.list-manage.com/track/click?u=c920274f2a364603849bbb505&amp;id=d4966026c5&amp;e=48d85ece89" TargetMode="Externa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 Id="rId3" Type="http://schemas.openxmlformats.org/officeDocument/2006/relationships/image" Target="../media/image46.jpe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xml"/><Relationship Id="rId3" Type="http://schemas.openxmlformats.org/officeDocument/2006/relationships/chart" Target="../charts/chart9.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xml"/><Relationship Id="rId3" Type="http://schemas.openxmlformats.org/officeDocument/2006/relationships/chart" Target="../charts/chart10.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89.xml.rels><?xml version="1.0" encoding="UTF-8" standalone="yes"?>
<Relationships xmlns="http://schemas.openxmlformats.org/package/2006/relationships"><Relationship Id="rId3" Type="http://schemas.openxmlformats.org/officeDocument/2006/relationships/image" Target="../media/image43.jpeg"/><Relationship Id="rId4" Type="http://schemas.openxmlformats.org/officeDocument/2006/relationships/image" Target="../media/image44.jpeg"/><Relationship Id="rId5" Type="http://schemas.openxmlformats.org/officeDocument/2006/relationships/image" Target="../media/image45.jpeg"/><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23644"/>
            <a:ext cx="7772400" cy="1470025"/>
          </a:xfrm>
        </p:spPr>
        <p:txBody>
          <a:bodyPr/>
          <a:lstStyle/>
          <a:p>
            <a:r>
              <a:rPr lang="en-US" b="1" dirty="0" smtClean="0">
                <a:solidFill>
                  <a:srgbClr val="0000FF"/>
                </a:solidFill>
              </a:rPr>
              <a:t>The Science, Politics and Morality of Climate Change</a:t>
            </a:r>
            <a:endParaRPr lang="en-US" b="1" dirty="0">
              <a:solidFill>
                <a:srgbClr val="0000FF"/>
              </a:solidFill>
            </a:endParaRPr>
          </a:p>
        </p:txBody>
      </p:sp>
      <p:sp>
        <p:nvSpPr>
          <p:cNvPr id="3" name="Subtitle 2"/>
          <p:cNvSpPr>
            <a:spLocks noGrp="1"/>
          </p:cNvSpPr>
          <p:nvPr>
            <p:ph type="subTitle" idx="1"/>
          </p:nvPr>
        </p:nvSpPr>
        <p:spPr>
          <a:xfrm>
            <a:off x="1371600" y="2616200"/>
            <a:ext cx="6400800" cy="1752600"/>
          </a:xfrm>
        </p:spPr>
        <p:txBody>
          <a:bodyPr>
            <a:normAutofit fontScale="85000" lnSpcReduction="20000"/>
          </a:bodyPr>
          <a:lstStyle/>
          <a:p>
            <a:r>
              <a:rPr lang="en-US" b="1" dirty="0" smtClean="0">
                <a:solidFill>
                  <a:srgbClr val="3366FF"/>
                </a:solidFill>
              </a:rPr>
              <a:t>John R. Christy</a:t>
            </a:r>
          </a:p>
          <a:p>
            <a:r>
              <a:rPr lang="en-US" b="1" dirty="0" smtClean="0">
                <a:solidFill>
                  <a:srgbClr val="3366FF"/>
                </a:solidFill>
              </a:rPr>
              <a:t>Alabama State Climatologist</a:t>
            </a:r>
          </a:p>
          <a:p>
            <a:r>
              <a:rPr lang="en-US" b="1" dirty="0" smtClean="0">
                <a:solidFill>
                  <a:srgbClr val="3366FF"/>
                </a:solidFill>
              </a:rPr>
              <a:t>The University of Alabama in Huntsville</a:t>
            </a:r>
          </a:p>
          <a:p>
            <a:r>
              <a:rPr lang="en-US" b="1" dirty="0" smtClean="0">
                <a:solidFill>
                  <a:srgbClr val="3366FF"/>
                </a:solidFill>
              </a:rPr>
              <a:t>10 Nov </a:t>
            </a:r>
            <a:r>
              <a:rPr lang="en-US" b="1" dirty="0" smtClean="0">
                <a:solidFill>
                  <a:srgbClr val="3366FF"/>
                </a:solidFill>
              </a:rPr>
              <a:t>2016</a:t>
            </a:r>
            <a:endParaRPr lang="en-US" b="1" dirty="0">
              <a:solidFill>
                <a:srgbClr val="3366FF"/>
              </a:solidFill>
            </a:endParaRPr>
          </a:p>
        </p:txBody>
      </p:sp>
      <p:pic>
        <p:nvPicPr>
          <p:cNvPr id="4" name="Picture 3" descr="new-uah-logo-edit-61a6874cca7931af.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01244" y="5054601"/>
            <a:ext cx="2740757" cy="1225960"/>
          </a:xfrm>
          <a:prstGeom prst="rect">
            <a:avLst/>
          </a:prstGeom>
        </p:spPr>
      </p:pic>
      <p:sp>
        <p:nvSpPr>
          <p:cNvPr id="5" name="TextBox 4"/>
          <p:cNvSpPr txBox="1"/>
          <p:nvPr/>
        </p:nvSpPr>
        <p:spPr>
          <a:xfrm>
            <a:off x="1108364" y="1604818"/>
            <a:ext cx="184666" cy="461665"/>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2256417937"/>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p:cNvSpPr>
            <a:spLocks noGrp="1" noChangeArrowheads="1"/>
          </p:cNvSpPr>
          <p:nvPr>
            <p:ph type="title" idx="4294967295"/>
          </p:nvPr>
        </p:nvSpPr>
        <p:spPr>
          <a:xfrm>
            <a:off x="127000" y="368300"/>
            <a:ext cx="5321300" cy="5702300"/>
          </a:xfrm>
          <a:ln>
            <a:solidFill>
              <a:srgbClr val="0000FF"/>
            </a:solidFill>
            <a:miter lim="800000"/>
            <a:headEnd/>
            <a:tailEnd/>
          </a:ln>
        </p:spPr>
        <p:txBody>
          <a:bodyPr>
            <a:normAutofit/>
          </a:bodyPr>
          <a:lstStyle/>
          <a:p>
            <a:pPr eaLnBrk="1" hangingPunct="1"/>
            <a:r>
              <a:rPr lang="en-US" b="1" dirty="0" smtClean="0">
                <a:solidFill>
                  <a:srgbClr val="0000FF"/>
                </a:solidFill>
                <a:latin typeface="Tahoma" charset="0"/>
              </a:rPr>
              <a:t>“America is addicted to oil”</a:t>
            </a:r>
            <a:br>
              <a:rPr lang="en-US" b="1" dirty="0" smtClean="0">
                <a:solidFill>
                  <a:srgbClr val="0000FF"/>
                </a:solidFill>
                <a:latin typeface="Tahoma" charset="0"/>
              </a:rPr>
            </a:br>
            <a:r>
              <a:rPr lang="en-US" b="1" dirty="0">
                <a:solidFill>
                  <a:srgbClr val="0000FF"/>
                </a:solidFill>
                <a:latin typeface="Tahoma" charset="0"/>
              </a:rPr>
              <a:t/>
            </a:r>
            <a:br>
              <a:rPr lang="en-US" b="1" dirty="0">
                <a:solidFill>
                  <a:srgbClr val="0000FF"/>
                </a:solidFill>
                <a:latin typeface="Tahoma" charset="0"/>
              </a:rPr>
            </a:br>
            <a:r>
              <a:rPr lang="en-US" sz="3200" b="1" dirty="0" smtClean="0">
                <a:solidFill>
                  <a:srgbClr val="0000FF"/>
                </a:solidFill>
                <a:latin typeface="Tahoma" charset="0"/>
              </a:rPr>
              <a:t>State of The Union Address</a:t>
            </a:r>
            <a:br>
              <a:rPr lang="en-US" sz="3200" b="1" dirty="0" smtClean="0">
                <a:solidFill>
                  <a:srgbClr val="0000FF"/>
                </a:solidFill>
                <a:latin typeface="Tahoma" charset="0"/>
              </a:rPr>
            </a:br>
            <a:r>
              <a:rPr lang="en-US" sz="3200" b="1" dirty="0" smtClean="0">
                <a:solidFill>
                  <a:srgbClr val="0000FF"/>
                </a:solidFill>
                <a:latin typeface="Tahoma" charset="0"/>
              </a:rPr>
              <a:t>Jan 31 2006</a:t>
            </a:r>
            <a:br>
              <a:rPr lang="en-US" sz="3200" b="1" dirty="0" smtClean="0">
                <a:solidFill>
                  <a:srgbClr val="0000FF"/>
                </a:solidFill>
                <a:latin typeface="Tahoma" charset="0"/>
              </a:rPr>
            </a:br>
            <a:r>
              <a:rPr lang="en-US" sz="3200" b="1" dirty="0" smtClean="0">
                <a:solidFill>
                  <a:srgbClr val="0000FF"/>
                </a:solidFill>
                <a:latin typeface="Tahoma" charset="0"/>
              </a:rPr>
              <a:t/>
            </a:r>
            <a:br>
              <a:rPr lang="en-US" sz="3200" b="1" dirty="0" smtClean="0">
                <a:solidFill>
                  <a:srgbClr val="0000FF"/>
                </a:solidFill>
                <a:latin typeface="Tahoma" charset="0"/>
              </a:rPr>
            </a:br>
            <a:r>
              <a:rPr lang="en-US" sz="3200" b="1" dirty="0" smtClean="0">
                <a:solidFill>
                  <a:srgbClr val="0000FF"/>
                </a:solidFill>
                <a:latin typeface="Tahoma" charset="0"/>
              </a:rPr>
              <a:t>President George W. Bush</a:t>
            </a:r>
            <a:endParaRPr lang="en-US" sz="3200" b="1" dirty="0">
              <a:solidFill>
                <a:srgbClr val="0000FF"/>
              </a:solidFill>
              <a:latin typeface="Tahoma" charset="0"/>
            </a:endParaRPr>
          </a:p>
        </p:txBody>
      </p:sp>
      <p:pic>
        <p:nvPicPr>
          <p:cNvPr id="3" name="Picture 2" descr="Bush.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48300" y="812800"/>
            <a:ext cx="3695700" cy="4727058"/>
          </a:xfrm>
          <a:prstGeom prst="rect">
            <a:avLst/>
          </a:prstGeom>
        </p:spPr>
      </p:pic>
    </p:spTree>
    <p:extLst>
      <p:ext uri="{BB962C8B-B14F-4D97-AF65-F5344CB8AC3E}">
        <p14:creationId xmlns:p14="http://schemas.microsoft.com/office/powerpoint/2010/main" val="597923337"/>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extBox 3"/>
          <p:cNvSpPr txBox="1">
            <a:spLocks noChangeArrowheads="1"/>
          </p:cNvSpPr>
          <p:nvPr/>
        </p:nvSpPr>
        <p:spPr bwMode="auto">
          <a:xfrm>
            <a:off x="4416425" y="1806575"/>
            <a:ext cx="4581525" cy="3752850"/>
          </a:xfrm>
          <a:prstGeom prst="rect">
            <a:avLst/>
          </a:prstGeom>
          <a:noFill/>
          <a:ln w="9525">
            <a:solidFill>
              <a:srgbClr val="0000FF"/>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b="1">
                <a:solidFill>
                  <a:srgbClr val="0000FF"/>
                </a:solidFill>
              </a:rPr>
              <a:t>We are addicted to:</a:t>
            </a:r>
          </a:p>
          <a:p>
            <a:pPr eaLnBrk="1" hangingPunct="1"/>
            <a:endParaRPr lang="en-US" b="1">
              <a:solidFill>
                <a:srgbClr val="0000FF"/>
              </a:solidFill>
            </a:endParaRPr>
          </a:p>
          <a:p>
            <a:pPr eaLnBrk="1" hangingPunct="1"/>
            <a:r>
              <a:rPr lang="en-US" b="1">
                <a:solidFill>
                  <a:srgbClr val="0000FF"/>
                </a:solidFill>
              </a:rPr>
              <a:t>Long life</a:t>
            </a:r>
          </a:p>
          <a:p>
            <a:pPr eaLnBrk="1" hangingPunct="1"/>
            <a:r>
              <a:rPr lang="en-US" b="1">
                <a:solidFill>
                  <a:srgbClr val="0000FF"/>
                </a:solidFill>
              </a:rPr>
              <a:t>Good health/Medical advances</a:t>
            </a:r>
          </a:p>
          <a:p>
            <a:pPr eaLnBrk="1" hangingPunct="1"/>
            <a:r>
              <a:rPr lang="en-US" b="1">
                <a:solidFill>
                  <a:srgbClr val="0000FF"/>
                </a:solidFill>
              </a:rPr>
              <a:t>Technological Progress</a:t>
            </a:r>
          </a:p>
          <a:p>
            <a:pPr eaLnBrk="1" hangingPunct="1"/>
            <a:r>
              <a:rPr lang="en-US" b="1">
                <a:solidFill>
                  <a:srgbClr val="0000FF"/>
                </a:solidFill>
              </a:rPr>
              <a:t>Affordable Services</a:t>
            </a:r>
          </a:p>
          <a:p>
            <a:pPr eaLnBrk="1" hangingPunct="1"/>
            <a:r>
              <a:rPr lang="en-US" b="1">
                <a:solidFill>
                  <a:srgbClr val="0000FF"/>
                </a:solidFill>
              </a:rPr>
              <a:t>Freedom of mobility</a:t>
            </a:r>
          </a:p>
          <a:p>
            <a:pPr eaLnBrk="1" hangingPunct="1"/>
            <a:r>
              <a:rPr lang="en-US" b="1">
                <a:solidFill>
                  <a:srgbClr val="0000FF"/>
                </a:solidFill>
              </a:rPr>
              <a:t>Abundant and affordable food</a:t>
            </a:r>
          </a:p>
          <a:p>
            <a:pPr eaLnBrk="1" hangingPunct="1"/>
            <a:r>
              <a:rPr lang="en-US" b="1">
                <a:solidFill>
                  <a:srgbClr val="0000FF"/>
                </a:solidFill>
              </a:rPr>
              <a:t>Natural landscapes</a:t>
            </a:r>
          </a:p>
          <a:p>
            <a:pPr eaLnBrk="1" hangingPunct="1"/>
            <a:r>
              <a:rPr lang="en-US" b="1">
                <a:solidFill>
                  <a:srgbClr val="0000FF"/>
                </a:solidFill>
              </a:rPr>
              <a:t>Clean Water/Air</a:t>
            </a:r>
          </a:p>
        </p:txBody>
      </p:sp>
    </p:spTree>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extBox 3"/>
          <p:cNvSpPr txBox="1">
            <a:spLocks noChangeArrowheads="1"/>
          </p:cNvSpPr>
          <p:nvPr/>
        </p:nvSpPr>
        <p:spPr bwMode="auto">
          <a:xfrm>
            <a:off x="4416425" y="1806575"/>
            <a:ext cx="4581525" cy="3752850"/>
          </a:xfrm>
          <a:prstGeom prst="rect">
            <a:avLst/>
          </a:prstGeom>
          <a:noFill/>
          <a:ln w="9525">
            <a:solidFill>
              <a:srgbClr val="0000FF"/>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b="1">
                <a:solidFill>
                  <a:srgbClr val="0000FF"/>
                </a:solidFill>
              </a:rPr>
              <a:t>We are addicted to:</a:t>
            </a:r>
          </a:p>
          <a:p>
            <a:pPr eaLnBrk="1" hangingPunct="1"/>
            <a:endParaRPr lang="en-US" b="1">
              <a:solidFill>
                <a:srgbClr val="0000FF"/>
              </a:solidFill>
            </a:endParaRPr>
          </a:p>
          <a:p>
            <a:pPr eaLnBrk="1" hangingPunct="1"/>
            <a:r>
              <a:rPr lang="en-US" b="1">
                <a:solidFill>
                  <a:srgbClr val="0000FF"/>
                </a:solidFill>
              </a:rPr>
              <a:t>Long life</a:t>
            </a:r>
          </a:p>
          <a:p>
            <a:pPr eaLnBrk="1" hangingPunct="1"/>
            <a:r>
              <a:rPr lang="en-US" b="1">
                <a:solidFill>
                  <a:srgbClr val="0000FF"/>
                </a:solidFill>
              </a:rPr>
              <a:t>Good health/Medical advances</a:t>
            </a:r>
          </a:p>
          <a:p>
            <a:pPr eaLnBrk="1" hangingPunct="1"/>
            <a:r>
              <a:rPr lang="en-US" b="1">
                <a:solidFill>
                  <a:srgbClr val="0000FF"/>
                </a:solidFill>
              </a:rPr>
              <a:t>Technological Progress</a:t>
            </a:r>
          </a:p>
          <a:p>
            <a:pPr eaLnBrk="1" hangingPunct="1"/>
            <a:r>
              <a:rPr lang="en-US" b="1">
                <a:solidFill>
                  <a:srgbClr val="0000FF"/>
                </a:solidFill>
              </a:rPr>
              <a:t>Affordable Services</a:t>
            </a:r>
          </a:p>
          <a:p>
            <a:pPr eaLnBrk="1" hangingPunct="1"/>
            <a:r>
              <a:rPr lang="en-US" b="1">
                <a:solidFill>
                  <a:srgbClr val="0000FF"/>
                </a:solidFill>
              </a:rPr>
              <a:t>Freedom of mobility</a:t>
            </a:r>
          </a:p>
          <a:p>
            <a:pPr eaLnBrk="1" hangingPunct="1"/>
            <a:r>
              <a:rPr lang="en-US" b="1">
                <a:solidFill>
                  <a:srgbClr val="0000FF"/>
                </a:solidFill>
              </a:rPr>
              <a:t>Abundant and affordable food</a:t>
            </a:r>
          </a:p>
          <a:p>
            <a:pPr eaLnBrk="1" hangingPunct="1"/>
            <a:r>
              <a:rPr lang="en-US" b="1">
                <a:solidFill>
                  <a:srgbClr val="0000FF"/>
                </a:solidFill>
              </a:rPr>
              <a:t>Natural landscapes</a:t>
            </a:r>
          </a:p>
          <a:p>
            <a:pPr eaLnBrk="1" hangingPunct="1"/>
            <a:r>
              <a:rPr lang="en-US" b="1">
                <a:solidFill>
                  <a:srgbClr val="0000FF"/>
                </a:solidFill>
              </a:rPr>
              <a:t>Clean Water/Air</a:t>
            </a:r>
          </a:p>
        </p:txBody>
      </p:sp>
      <p:sp>
        <p:nvSpPr>
          <p:cNvPr id="23554" name="TextBox 4"/>
          <p:cNvSpPr txBox="1">
            <a:spLocks noChangeArrowheads="1"/>
          </p:cNvSpPr>
          <p:nvPr/>
        </p:nvSpPr>
        <p:spPr bwMode="auto">
          <a:xfrm>
            <a:off x="547688" y="146050"/>
            <a:ext cx="2735262" cy="1927225"/>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b="1" i="1" u="sng">
                <a:solidFill>
                  <a:srgbClr val="FF0000"/>
                </a:solidFill>
              </a:rPr>
              <a:t>Affordable</a:t>
            </a:r>
            <a:r>
              <a:rPr lang="en-US" b="1">
                <a:solidFill>
                  <a:srgbClr val="FF0000"/>
                </a:solidFill>
              </a:rPr>
              <a:t> Energy</a:t>
            </a:r>
          </a:p>
          <a:p>
            <a:pPr eaLnBrk="1" hangingPunct="1"/>
            <a:endParaRPr lang="en-US" b="1">
              <a:solidFill>
                <a:srgbClr val="FF0000"/>
              </a:solidFill>
            </a:endParaRPr>
          </a:p>
          <a:p>
            <a:pPr eaLnBrk="1" hangingPunct="1"/>
            <a:r>
              <a:rPr lang="en-US" b="1">
                <a:solidFill>
                  <a:srgbClr val="FF0000"/>
                </a:solidFill>
              </a:rPr>
              <a:t>Electrification</a:t>
            </a:r>
          </a:p>
          <a:p>
            <a:pPr eaLnBrk="1" hangingPunct="1"/>
            <a:r>
              <a:rPr lang="en-US" b="1">
                <a:solidFill>
                  <a:srgbClr val="FF0000"/>
                </a:solidFill>
              </a:rPr>
              <a:t>Transportation</a:t>
            </a:r>
          </a:p>
          <a:p>
            <a:pPr eaLnBrk="1" hangingPunct="1"/>
            <a:r>
              <a:rPr lang="en-US" b="1">
                <a:solidFill>
                  <a:srgbClr val="FF0000"/>
                </a:solidFill>
              </a:rPr>
              <a:t>Industry</a:t>
            </a:r>
          </a:p>
        </p:txBody>
      </p:sp>
      <p:cxnSp>
        <p:nvCxnSpPr>
          <p:cNvPr id="3" name="Straight Arrow Connector 2"/>
          <p:cNvCxnSpPr/>
          <p:nvPr/>
        </p:nvCxnSpPr>
        <p:spPr>
          <a:xfrm>
            <a:off x="1898650" y="4054475"/>
            <a:ext cx="2517775" cy="0"/>
          </a:xfrm>
          <a:prstGeom prst="straightConnector1">
            <a:avLst/>
          </a:prstGeom>
          <a:ln w="38100" cmpd="sng">
            <a:solidFill>
              <a:srgbClr val="008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a:off x="1901825" y="2084388"/>
            <a:ext cx="0" cy="1970087"/>
          </a:xfrm>
          <a:prstGeom prst="line">
            <a:avLst/>
          </a:prstGeom>
          <a:ln w="38100" cmpd="sng">
            <a:solidFill>
              <a:srgbClr val="008000"/>
            </a:solidFill>
          </a:ln>
          <a:effectLst/>
        </p:spPr>
        <p:style>
          <a:lnRef idx="2">
            <a:schemeClr val="accent1"/>
          </a:lnRef>
          <a:fillRef idx="0">
            <a:schemeClr val="accent1"/>
          </a:fillRef>
          <a:effectRef idx="1">
            <a:schemeClr val="accent1"/>
          </a:effectRef>
          <a:fontRef idx="minor">
            <a:schemeClr val="tx1"/>
          </a:fontRef>
        </p:style>
      </p:cxnSp>
    </p:spTree>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TextBox 3"/>
          <p:cNvSpPr txBox="1">
            <a:spLocks noChangeArrowheads="1"/>
          </p:cNvSpPr>
          <p:nvPr/>
        </p:nvSpPr>
        <p:spPr bwMode="auto">
          <a:xfrm>
            <a:off x="4416425" y="1806575"/>
            <a:ext cx="4581525" cy="3752850"/>
          </a:xfrm>
          <a:prstGeom prst="rect">
            <a:avLst/>
          </a:prstGeom>
          <a:noFill/>
          <a:ln w="9525">
            <a:solidFill>
              <a:srgbClr val="0000FF"/>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b="1">
                <a:solidFill>
                  <a:srgbClr val="0000FF"/>
                </a:solidFill>
              </a:rPr>
              <a:t>We are addicted to:</a:t>
            </a:r>
          </a:p>
          <a:p>
            <a:pPr eaLnBrk="1" hangingPunct="1"/>
            <a:endParaRPr lang="en-US" b="1">
              <a:solidFill>
                <a:srgbClr val="0000FF"/>
              </a:solidFill>
            </a:endParaRPr>
          </a:p>
          <a:p>
            <a:pPr eaLnBrk="1" hangingPunct="1"/>
            <a:r>
              <a:rPr lang="en-US" b="1">
                <a:solidFill>
                  <a:srgbClr val="0000FF"/>
                </a:solidFill>
              </a:rPr>
              <a:t>Long life</a:t>
            </a:r>
          </a:p>
          <a:p>
            <a:pPr eaLnBrk="1" hangingPunct="1"/>
            <a:r>
              <a:rPr lang="en-US" b="1">
                <a:solidFill>
                  <a:srgbClr val="0000FF"/>
                </a:solidFill>
              </a:rPr>
              <a:t>Good health/Medical advances</a:t>
            </a:r>
          </a:p>
          <a:p>
            <a:pPr eaLnBrk="1" hangingPunct="1"/>
            <a:r>
              <a:rPr lang="en-US" b="1">
                <a:solidFill>
                  <a:srgbClr val="0000FF"/>
                </a:solidFill>
              </a:rPr>
              <a:t>Technological Progress</a:t>
            </a:r>
          </a:p>
          <a:p>
            <a:pPr eaLnBrk="1" hangingPunct="1"/>
            <a:r>
              <a:rPr lang="en-US" b="1">
                <a:solidFill>
                  <a:srgbClr val="0000FF"/>
                </a:solidFill>
              </a:rPr>
              <a:t>Affordable Services</a:t>
            </a:r>
          </a:p>
          <a:p>
            <a:pPr eaLnBrk="1" hangingPunct="1"/>
            <a:r>
              <a:rPr lang="en-US" b="1">
                <a:solidFill>
                  <a:srgbClr val="0000FF"/>
                </a:solidFill>
              </a:rPr>
              <a:t>Freedom of mobility</a:t>
            </a:r>
          </a:p>
          <a:p>
            <a:pPr eaLnBrk="1" hangingPunct="1"/>
            <a:r>
              <a:rPr lang="en-US" b="1">
                <a:solidFill>
                  <a:srgbClr val="0000FF"/>
                </a:solidFill>
              </a:rPr>
              <a:t>Abundant and affordable food</a:t>
            </a:r>
          </a:p>
          <a:p>
            <a:pPr eaLnBrk="1" hangingPunct="1"/>
            <a:r>
              <a:rPr lang="en-US" b="1">
                <a:solidFill>
                  <a:srgbClr val="0000FF"/>
                </a:solidFill>
              </a:rPr>
              <a:t>Natural landscapes</a:t>
            </a:r>
          </a:p>
          <a:p>
            <a:pPr eaLnBrk="1" hangingPunct="1"/>
            <a:r>
              <a:rPr lang="en-US" b="1">
                <a:solidFill>
                  <a:srgbClr val="0000FF"/>
                </a:solidFill>
              </a:rPr>
              <a:t>Clean Water/Air</a:t>
            </a:r>
          </a:p>
        </p:txBody>
      </p:sp>
      <p:sp>
        <p:nvSpPr>
          <p:cNvPr id="24578" name="TextBox 4"/>
          <p:cNvSpPr txBox="1">
            <a:spLocks noChangeArrowheads="1"/>
          </p:cNvSpPr>
          <p:nvPr/>
        </p:nvSpPr>
        <p:spPr bwMode="auto">
          <a:xfrm>
            <a:off x="547688" y="146050"/>
            <a:ext cx="2735262" cy="1927225"/>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b="1" i="1" u="sng">
                <a:solidFill>
                  <a:srgbClr val="FF0000"/>
                </a:solidFill>
              </a:rPr>
              <a:t>Affordable</a:t>
            </a:r>
            <a:r>
              <a:rPr lang="en-US" b="1">
                <a:solidFill>
                  <a:srgbClr val="FF0000"/>
                </a:solidFill>
              </a:rPr>
              <a:t> Energy</a:t>
            </a:r>
          </a:p>
          <a:p>
            <a:pPr eaLnBrk="1" hangingPunct="1"/>
            <a:endParaRPr lang="en-US" b="1">
              <a:solidFill>
                <a:srgbClr val="FF0000"/>
              </a:solidFill>
            </a:endParaRPr>
          </a:p>
          <a:p>
            <a:pPr eaLnBrk="1" hangingPunct="1"/>
            <a:r>
              <a:rPr lang="en-US" b="1">
                <a:solidFill>
                  <a:srgbClr val="FF0000"/>
                </a:solidFill>
              </a:rPr>
              <a:t>Electrification</a:t>
            </a:r>
          </a:p>
          <a:p>
            <a:pPr eaLnBrk="1" hangingPunct="1"/>
            <a:r>
              <a:rPr lang="en-US" b="1">
                <a:solidFill>
                  <a:srgbClr val="FF0000"/>
                </a:solidFill>
              </a:rPr>
              <a:t>Transportation</a:t>
            </a:r>
          </a:p>
          <a:p>
            <a:pPr eaLnBrk="1" hangingPunct="1"/>
            <a:r>
              <a:rPr lang="en-US" b="1">
                <a:solidFill>
                  <a:srgbClr val="FF0000"/>
                </a:solidFill>
              </a:rPr>
              <a:t>Industry</a:t>
            </a:r>
          </a:p>
        </p:txBody>
      </p:sp>
      <p:sp>
        <p:nvSpPr>
          <p:cNvPr id="24579" name="TextBox 5"/>
          <p:cNvSpPr txBox="1">
            <a:spLocks noChangeArrowheads="1"/>
          </p:cNvSpPr>
          <p:nvPr/>
        </p:nvSpPr>
        <p:spPr bwMode="auto">
          <a:xfrm>
            <a:off x="547688" y="3087688"/>
            <a:ext cx="3290887" cy="1836737"/>
          </a:xfrm>
          <a:prstGeom prst="rect">
            <a:avLst/>
          </a:prstGeom>
          <a:noFill/>
          <a:ln w="9525">
            <a:solidFill>
              <a:srgbClr val="008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b="1">
                <a:solidFill>
                  <a:srgbClr val="008000"/>
                </a:solidFill>
              </a:rPr>
              <a:t>Carbon 87%</a:t>
            </a:r>
          </a:p>
          <a:p>
            <a:pPr eaLnBrk="1" hangingPunct="1"/>
            <a:r>
              <a:rPr lang="en-US" sz="1800" b="1">
                <a:solidFill>
                  <a:srgbClr val="008000"/>
                </a:solidFill>
              </a:rPr>
              <a:t>(coal, natural gas, oil)</a:t>
            </a:r>
          </a:p>
          <a:p>
            <a:pPr eaLnBrk="1" hangingPunct="1"/>
            <a:endParaRPr lang="en-US" b="1">
              <a:solidFill>
                <a:srgbClr val="008000"/>
              </a:solidFill>
            </a:endParaRPr>
          </a:p>
          <a:p>
            <a:pPr eaLnBrk="1" hangingPunct="1"/>
            <a:r>
              <a:rPr lang="en-US" b="1">
                <a:solidFill>
                  <a:srgbClr val="008000"/>
                </a:solidFill>
              </a:rPr>
              <a:t>Nuclear 9%</a:t>
            </a:r>
          </a:p>
          <a:p>
            <a:pPr eaLnBrk="1" hangingPunct="1"/>
            <a:r>
              <a:rPr lang="en-US" b="1">
                <a:solidFill>
                  <a:srgbClr val="008000"/>
                </a:solidFill>
              </a:rPr>
              <a:t>Hydroelectric power 3%</a:t>
            </a:r>
          </a:p>
        </p:txBody>
      </p:sp>
      <p:cxnSp>
        <p:nvCxnSpPr>
          <p:cNvPr id="7" name="Straight Arrow Connector 6"/>
          <p:cNvCxnSpPr/>
          <p:nvPr/>
        </p:nvCxnSpPr>
        <p:spPr>
          <a:xfrm>
            <a:off x="3838575" y="4054475"/>
            <a:ext cx="577850" cy="0"/>
          </a:xfrm>
          <a:prstGeom prst="straightConnector1">
            <a:avLst/>
          </a:prstGeom>
          <a:ln w="38100" cmpd="sng">
            <a:solidFill>
              <a:srgbClr val="008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9" name="Straight Arrow Connector 8"/>
          <p:cNvCxnSpPr/>
          <p:nvPr/>
        </p:nvCxnSpPr>
        <p:spPr>
          <a:xfrm>
            <a:off x="1944688" y="2084388"/>
            <a:ext cx="0" cy="987425"/>
          </a:xfrm>
          <a:prstGeom prst="straightConnector1">
            <a:avLst/>
          </a:prstGeom>
          <a:ln w="38100" cmpd="sng">
            <a:solidFill>
              <a:srgbClr val="008000"/>
            </a:solidFill>
            <a:tailEnd type="arrow"/>
          </a:ln>
          <a:effectLst/>
        </p:spPr>
        <p:style>
          <a:lnRef idx="2">
            <a:schemeClr val="accent1"/>
          </a:lnRef>
          <a:fillRef idx="0">
            <a:schemeClr val="accent1"/>
          </a:fillRef>
          <a:effectRef idx="1">
            <a:schemeClr val="accent1"/>
          </a:effectRef>
          <a:fontRef idx="minor">
            <a:schemeClr val="tx1"/>
          </a:fontRef>
        </p:style>
      </p:cxnSp>
    </p:spTree>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extBox 3"/>
          <p:cNvSpPr txBox="1">
            <a:spLocks noChangeArrowheads="1"/>
          </p:cNvSpPr>
          <p:nvPr/>
        </p:nvSpPr>
        <p:spPr bwMode="auto">
          <a:xfrm>
            <a:off x="4416425" y="1806575"/>
            <a:ext cx="4581525" cy="3752850"/>
          </a:xfrm>
          <a:prstGeom prst="rect">
            <a:avLst/>
          </a:prstGeom>
          <a:noFill/>
          <a:ln w="9525">
            <a:solidFill>
              <a:srgbClr val="0000FF"/>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b="1">
                <a:solidFill>
                  <a:srgbClr val="0000FF"/>
                </a:solidFill>
              </a:rPr>
              <a:t>We are addicted to:</a:t>
            </a:r>
          </a:p>
          <a:p>
            <a:pPr eaLnBrk="1" hangingPunct="1"/>
            <a:endParaRPr lang="en-US" b="1">
              <a:solidFill>
                <a:srgbClr val="0000FF"/>
              </a:solidFill>
            </a:endParaRPr>
          </a:p>
          <a:p>
            <a:pPr eaLnBrk="1" hangingPunct="1"/>
            <a:r>
              <a:rPr lang="en-US" b="1">
                <a:solidFill>
                  <a:srgbClr val="0000FF"/>
                </a:solidFill>
              </a:rPr>
              <a:t>Long life</a:t>
            </a:r>
          </a:p>
          <a:p>
            <a:pPr eaLnBrk="1" hangingPunct="1"/>
            <a:r>
              <a:rPr lang="en-US" b="1">
                <a:solidFill>
                  <a:srgbClr val="0000FF"/>
                </a:solidFill>
              </a:rPr>
              <a:t>Good health/Medical advances</a:t>
            </a:r>
          </a:p>
          <a:p>
            <a:pPr eaLnBrk="1" hangingPunct="1"/>
            <a:r>
              <a:rPr lang="en-US" b="1">
                <a:solidFill>
                  <a:srgbClr val="0000FF"/>
                </a:solidFill>
              </a:rPr>
              <a:t>Technological Progress</a:t>
            </a:r>
          </a:p>
          <a:p>
            <a:pPr eaLnBrk="1" hangingPunct="1"/>
            <a:r>
              <a:rPr lang="en-US" b="1">
                <a:solidFill>
                  <a:srgbClr val="0000FF"/>
                </a:solidFill>
              </a:rPr>
              <a:t>Affordable Services</a:t>
            </a:r>
          </a:p>
          <a:p>
            <a:pPr eaLnBrk="1" hangingPunct="1"/>
            <a:r>
              <a:rPr lang="en-US" b="1">
                <a:solidFill>
                  <a:srgbClr val="0000FF"/>
                </a:solidFill>
              </a:rPr>
              <a:t>Freedom of mobility</a:t>
            </a:r>
          </a:p>
          <a:p>
            <a:pPr eaLnBrk="1" hangingPunct="1"/>
            <a:r>
              <a:rPr lang="en-US" b="1">
                <a:solidFill>
                  <a:srgbClr val="0000FF"/>
                </a:solidFill>
              </a:rPr>
              <a:t>Abundant and affordable food</a:t>
            </a:r>
          </a:p>
          <a:p>
            <a:pPr eaLnBrk="1" hangingPunct="1"/>
            <a:r>
              <a:rPr lang="en-US" b="1">
                <a:solidFill>
                  <a:srgbClr val="0000FF"/>
                </a:solidFill>
              </a:rPr>
              <a:t>Natural landscapes</a:t>
            </a:r>
          </a:p>
          <a:p>
            <a:pPr eaLnBrk="1" hangingPunct="1"/>
            <a:r>
              <a:rPr lang="en-US" b="1">
                <a:solidFill>
                  <a:srgbClr val="0000FF"/>
                </a:solidFill>
              </a:rPr>
              <a:t>Clean Water/Air</a:t>
            </a:r>
          </a:p>
        </p:txBody>
      </p:sp>
      <p:sp>
        <p:nvSpPr>
          <p:cNvPr id="25602" name="TextBox 4"/>
          <p:cNvSpPr txBox="1">
            <a:spLocks noChangeArrowheads="1"/>
          </p:cNvSpPr>
          <p:nvPr/>
        </p:nvSpPr>
        <p:spPr bwMode="auto">
          <a:xfrm>
            <a:off x="547688" y="146050"/>
            <a:ext cx="2735262" cy="1927225"/>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b="1" i="1" u="sng">
                <a:solidFill>
                  <a:srgbClr val="FF0000"/>
                </a:solidFill>
              </a:rPr>
              <a:t>Affordable</a:t>
            </a:r>
            <a:r>
              <a:rPr lang="en-US" b="1">
                <a:solidFill>
                  <a:srgbClr val="FF0000"/>
                </a:solidFill>
              </a:rPr>
              <a:t> Energy</a:t>
            </a:r>
          </a:p>
          <a:p>
            <a:pPr eaLnBrk="1" hangingPunct="1"/>
            <a:endParaRPr lang="en-US" b="1">
              <a:solidFill>
                <a:srgbClr val="FF0000"/>
              </a:solidFill>
            </a:endParaRPr>
          </a:p>
          <a:p>
            <a:pPr eaLnBrk="1" hangingPunct="1"/>
            <a:r>
              <a:rPr lang="en-US" b="1">
                <a:solidFill>
                  <a:srgbClr val="FF0000"/>
                </a:solidFill>
              </a:rPr>
              <a:t>Electrification</a:t>
            </a:r>
          </a:p>
          <a:p>
            <a:pPr eaLnBrk="1" hangingPunct="1"/>
            <a:r>
              <a:rPr lang="en-US" b="1">
                <a:solidFill>
                  <a:srgbClr val="FF0000"/>
                </a:solidFill>
              </a:rPr>
              <a:t>Transportation</a:t>
            </a:r>
          </a:p>
          <a:p>
            <a:pPr eaLnBrk="1" hangingPunct="1"/>
            <a:r>
              <a:rPr lang="en-US" b="1">
                <a:solidFill>
                  <a:srgbClr val="FF0000"/>
                </a:solidFill>
              </a:rPr>
              <a:t>Industry</a:t>
            </a:r>
          </a:p>
        </p:txBody>
      </p:sp>
      <p:sp>
        <p:nvSpPr>
          <p:cNvPr id="25603" name="TextBox 5"/>
          <p:cNvSpPr txBox="1">
            <a:spLocks noChangeArrowheads="1"/>
          </p:cNvSpPr>
          <p:nvPr/>
        </p:nvSpPr>
        <p:spPr bwMode="auto">
          <a:xfrm>
            <a:off x="547688" y="3087688"/>
            <a:ext cx="3290887" cy="1836737"/>
          </a:xfrm>
          <a:prstGeom prst="rect">
            <a:avLst/>
          </a:prstGeom>
          <a:noFill/>
          <a:ln w="9525">
            <a:solidFill>
              <a:srgbClr val="008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b="1">
                <a:solidFill>
                  <a:srgbClr val="008000"/>
                </a:solidFill>
              </a:rPr>
              <a:t>Carbon 87%</a:t>
            </a:r>
          </a:p>
          <a:p>
            <a:pPr eaLnBrk="1" hangingPunct="1"/>
            <a:r>
              <a:rPr lang="en-US" sz="1800" b="1">
                <a:solidFill>
                  <a:srgbClr val="008000"/>
                </a:solidFill>
              </a:rPr>
              <a:t>(coal, natural gas, oil)</a:t>
            </a:r>
          </a:p>
          <a:p>
            <a:pPr eaLnBrk="1" hangingPunct="1"/>
            <a:endParaRPr lang="en-US" b="1">
              <a:solidFill>
                <a:srgbClr val="008000"/>
              </a:solidFill>
            </a:endParaRPr>
          </a:p>
          <a:p>
            <a:pPr eaLnBrk="1" hangingPunct="1"/>
            <a:r>
              <a:rPr lang="en-US" b="1">
                <a:solidFill>
                  <a:srgbClr val="008000"/>
                </a:solidFill>
              </a:rPr>
              <a:t>Nuclear 9%</a:t>
            </a:r>
          </a:p>
          <a:p>
            <a:pPr eaLnBrk="1" hangingPunct="1"/>
            <a:r>
              <a:rPr lang="en-US" b="1">
                <a:solidFill>
                  <a:srgbClr val="008000"/>
                </a:solidFill>
              </a:rPr>
              <a:t>Hydroelectric power 3%</a:t>
            </a:r>
          </a:p>
        </p:txBody>
      </p:sp>
      <p:cxnSp>
        <p:nvCxnSpPr>
          <p:cNvPr id="7" name="Straight Arrow Connector 6"/>
          <p:cNvCxnSpPr/>
          <p:nvPr/>
        </p:nvCxnSpPr>
        <p:spPr>
          <a:xfrm>
            <a:off x="3838575" y="4054475"/>
            <a:ext cx="577850" cy="0"/>
          </a:xfrm>
          <a:prstGeom prst="straightConnector1">
            <a:avLst/>
          </a:prstGeom>
          <a:ln w="38100" cmpd="sng">
            <a:solidFill>
              <a:srgbClr val="008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9" name="Straight Arrow Connector 8"/>
          <p:cNvCxnSpPr/>
          <p:nvPr/>
        </p:nvCxnSpPr>
        <p:spPr>
          <a:xfrm>
            <a:off x="1944688" y="2084388"/>
            <a:ext cx="0" cy="987425"/>
          </a:xfrm>
          <a:prstGeom prst="straightConnector1">
            <a:avLst/>
          </a:prstGeom>
          <a:ln w="38100" cmpd="sng">
            <a:solidFill>
              <a:srgbClr val="008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8" name="Straight Arrow Connector 7"/>
          <p:cNvCxnSpPr/>
          <p:nvPr/>
        </p:nvCxnSpPr>
        <p:spPr>
          <a:xfrm>
            <a:off x="1944688" y="4935538"/>
            <a:ext cx="0" cy="322262"/>
          </a:xfrm>
          <a:prstGeom prst="straightConnector1">
            <a:avLst/>
          </a:prstGeom>
          <a:ln w="38100" cmpd="sng">
            <a:solidFill>
              <a:srgbClr val="008000"/>
            </a:solidFill>
            <a:tailEnd type="arrow"/>
          </a:ln>
          <a:effectLst/>
        </p:spPr>
        <p:style>
          <a:lnRef idx="2">
            <a:schemeClr val="accent1"/>
          </a:lnRef>
          <a:fillRef idx="0">
            <a:schemeClr val="accent1"/>
          </a:fillRef>
          <a:effectRef idx="1">
            <a:schemeClr val="accent1"/>
          </a:effectRef>
          <a:fontRef idx="minor">
            <a:schemeClr val="tx1"/>
          </a:fontRef>
        </p:style>
      </p:cxnSp>
      <p:sp>
        <p:nvSpPr>
          <p:cNvPr id="25607" name="TextBox 2"/>
          <p:cNvSpPr txBox="1">
            <a:spLocks noChangeArrowheads="1"/>
          </p:cNvSpPr>
          <p:nvPr/>
        </p:nvSpPr>
        <p:spPr bwMode="auto">
          <a:xfrm>
            <a:off x="663575" y="5267325"/>
            <a:ext cx="2673350" cy="1200150"/>
          </a:xfrm>
          <a:prstGeom prst="rect">
            <a:avLst/>
          </a:prstGeom>
          <a:noFill/>
          <a:ln w="9525">
            <a:solidFill>
              <a:srgbClr val="00800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800" b="1">
                <a:solidFill>
                  <a:srgbClr val="008000"/>
                </a:solidFill>
              </a:rPr>
              <a:t>CO2:  Non-Toxic</a:t>
            </a:r>
          </a:p>
          <a:p>
            <a:pPr eaLnBrk="1" hangingPunct="1"/>
            <a:r>
              <a:rPr lang="en-US" sz="1800" b="1">
                <a:solidFill>
                  <a:srgbClr val="008000"/>
                </a:solidFill>
              </a:rPr>
              <a:t>Invigorates Biosphere</a:t>
            </a:r>
          </a:p>
          <a:p>
            <a:pPr eaLnBrk="1" hangingPunct="1"/>
            <a:r>
              <a:rPr lang="en-US" sz="1800" b="1">
                <a:solidFill>
                  <a:srgbClr val="008000"/>
                </a:solidFill>
              </a:rPr>
              <a:t>Increases food production</a:t>
            </a:r>
          </a:p>
          <a:p>
            <a:pPr eaLnBrk="1" hangingPunct="1"/>
            <a:r>
              <a:rPr lang="en-US" sz="1800" b="1">
                <a:solidFill>
                  <a:srgbClr val="FF6600"/>
                </a:solidFill>
              </a:rPr>
              <a:t>Climate?????</a:t>
            </a:r>
          </a:p>
        </p:txBody>
      </p:sp>
    </p:spTree>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9455" y="1131455"/>
            <a:ext cx="8457045" cy="4225636"/>
          </a:xfrm>
          <a:ln w="57150" cmpd="sng">
            <a:solidFill>
              <a:schemeClr val="tx1"/>
            </a:solidFill>
          </a:ln>
        </p:spPr>
        <p:txBody>
          <a:bodyPr/>
          <a:lstStyle/>
          <a:p>
            <a:r>
              <a:rPr lang="en-US" sz="6000" b="1" dirty="0" smtClean="0"/>
              <a:t/>
            </a:r>
            <a:br>
              <a:rPr lang="en-US" sz="6000" b="1" dirty="0" smtClean="0"/>
            </a:br>
            <a:r>
              <a:rPr lang="en-US" sz="6000" b="1" dirty="0" smtClean="0"/>
              <a:t>Today, Climate Change is</a:t>
            </a:r>
            <a:r>
              <a:rPr lang="en-US" b="1" dirty="0" smtClean="0"/>
              <a:t/>
            </a:r>
            <a:br>
              <a:rPr lang="en-US" b="1" dirty="0" smtClean="0"/>
            </a:br>
            <a:r>
              <a:rPr lang="en-US" b="1" dirty="0" smtClean="0"/>
              <a:t/>
            </a:r>
            <a:br>
              <a:rPr lang="en-US" b="1" dirty="0" smtClean="0"/>
            </a:br>
            <a:r>
              <a:rPr lang="en-US" b="1" dirty="0" smtClean="0"/>
              <a:t> </a:t>
            </a:r>
            <a:r>
              <a:rPr lang="en-US" sz="5400" b="1" dirty="0" smtClean="0"/>
              <a:t>A Science Issue</a:t>
            </a:r>
            <a:br>
              <a:rPr lang="en-US" sz="5400" b="1" dirty="0" smtClean="0"/>
            </a:br>
            <a:r>
              <a:rPr lang="en-US" sz="5400" b="1" dirty="0" smtClean="0"/>
              <a:t>A Political Issue</a:t>
            </a:r>
            <a:br>
              <a:rPr lang="en-US" sz="5400" b="1" dirty="0" smtClean="0"/>
            </a:br>
            <a:r>
              <a:rPr lang="en-US" sz="5400" b="1" dirty="0" smtClean="0"/>
              <a:t>A Moral Issue</a:t>
            </a:r>
            <a:br>
              <a:rPr lang="en-US" sz="5400" b="1" dirty="0" smtClean="0"/>
            </a:br>
            <a:endParaRPr lang="en-US" sz="5400" b="1" dirty="0"/>
          </a:p>
        </p:txBody>
      </p:sp>
    </p:spTree>
    <p:extLst>
      <p:ext uri="{BB962C8B-B14F-4D97-AF65-F5344CB8AC3E}">
        <p14:creationId xmlns:p14="http://schemas.microsoft.com/office/powerpoint/2010/main" val="4004287270"/>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39366"/>
            <a:ext cx="8369300" cy="2431034"/>
          </a:xfrm>
          <a:ln w="57150" cmpd="sng">
            <a:solidFill>
              <a:schemeClr val="tx1"/>
            </a:solidFill>
          </a:ln>
        </p:spPr>
        <p:txBody>
          <a:bodyPr/>
          <a:lstStyle/>
          <a:p>
            <a:r>
              <a:rPr lang="en-US" b="1" dirty="0" smtClean="0"/>
              <a:t>Climate Change is a Science Issue</a:t>
            </a:r>
            <a:endParaRPr lang="en-US" b="1" dirty="0"/>
          </a:p>
        </p:txBody>
      </p:sp>
    </p:spTree>
    <p:extLst>
      <p:ext uri="{BB962C8B-B14F-4D97-AF65-F5344CB8AC3E}">
        <p14:creationId xmlns:p14="http://schemas.microsoft.com/office/powerpoint/2010/main" val="3219136616"/>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p:cNvSpPr>
            <a:spLocks noGrp="1" noChangeArrowheads="1"/>
          </p:cNvSpPr>
          <p:nvPr>
            <p:ph type="title" idx="4294967295"/>
          </p:nvPr>
        </p:nvSpPr>
        <p:spPr>
          <a:xfrm>
            <a:off x="279400" y="368300"/>
            <a:ext cx="8528050" cy="6007100"/>
          </a:xfrm>
          <a:ln>
            <a:solidFill>
              <a:srgbClr val="0000FF"/>
            </a:solidFill>
            <a:miter lim="800000"/>
            <a:headEnd/>
            <a:tailEnd/>
          </a:ln>
        </p:spPr>
        <p:txBody>
          <a:bodyPr>
            <a:normAutofit/>
          </a:bodyPr>
          <a:lstStyle/>
          <a:p>
            <a:pPr eaLnBrk="1" hangingPunct="1"/>
            <a:r>
              <a:rPr lang="en-US" sz="7200" b="1" dirty="0" smtClean="0">
                <a:solidFill>
                  <a:srgbClr val="0000FF"/>
                </a:solidFill>
                <a:latin typeface="Tahoma" charset="0"/>
              </a:rPr>
              <a:t>All Science is Numbers</a:t>
            </a:r>
            <a:br>
              <a:rPr lang="en-US" sz="7200" b="1" dirty="0" smtClean="0">
                <a:solidFill>
                  <a:srgbClr val="0000FF"/>
                </a:solidFill>
                <a:latin typeface="Tahoma" charset="0"/>
              </a:rPr>
            </a:br>
            <a:r>
              <a:rPr lang="en-US" sz="7200" b="1" dirty="0" smtClean="0">
                <a:solidFill>
                  <a:srgbClr val="0000FF"/>
                </a:solidFill>
                <a:latin typeface="Tahoma" charset="0"/>
              </a:rPr>
              <a:t/>
            </a:r>
            <a:br>
              <a:rPr lang="en-US" sz="7200" b="1" dirty="0" smtClean="0">
                <a:solidFill>
                  <a:srgbClr val="0000FF"/>
                </a:solidFill>
                <a:latin typeface="Tahoma" charset="0"/>
              </a:rPr>
            </a:br>
            <a:r>
              <a:rPr lang="en-US" sz="4000" b="1" dirty="0" smtClean="0">
                <a:solidFill>
                  <a:srgbClr val="0000FF"/>
                </a:solidFill>
                <a:latin typeface="Tahoma" charset="0"/>
              </a:rPr>
              <a:t>Paraphrase of Lord Kelvin </a:t>
            </a:r>
            <a:br>
              <a:rPr lang="en-US" sz="4000" b="1" dirty="0" smtClean="0">
                <a:solidFill>
                  <a:srgbClr val="0000FF"/>
                </a:solidFill>
                <a:latin typeface="Tahoma" charset="0"/>
              </a:rPr>
            </a:br>
            <a:r>
              <a:rPr lang="en-US" sz="4000" b="1" dirty="0" smtClean="0">
                <a:solidFill>
                  <a:srgbClr val="0000FF"/>
                </a:solidFill>
                <a:latin typeface="Tahoma" charset="0"/>
              </a:rPr>
              <a:t>(Sir William Thomson)</a:t>
            </a:r>
            <a:endParaRPr lang="en-US" sz="4000" b="1" dirty="0">
              <a:solidFill>
                <a:srgbClr val="0000FF"/>
              </a:solidFill>
              <a:latin typeface="Tahoma" charset="0"/>
            </a:endParaRPr>
          </a:p>
        </p:txBody>
      </p:sp>
    </p:spTree>
    <p:extLst>
      <p:ext uri="{BB962C8B-B14F-4D97-AF65-F5344CB8AC3E}">
        <p14:creationId xmlns:p14="http://schemas.microsoft.com/office/powerpoint/2010/main" val="4066362774"/>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02" name="Rectangle 2"/>
          <p:cNvSpPr>
            <a:spLocks noChangeArrowheads="1"/>
          </p:cNvSpPr>
          <p:nvPr/>
        </p:nvSpPr>
        <p:spPr bwMode="auto">
          <a:xfrm>
            <a:off x="939800" y="1014845"/>
            <a:ext cx="7315200" cy="51860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a:lnSpc>
                <a:spcPct val="130000"/>
              </a:lnSpc>
              <a:defRPr/>
            </a:pPr>
            <a:r>
              <a:rPr lang="en-US" sz="4000" b="1" dirty="0" smtClean="0">
                <a:solidFill>
                  <a:srgbClr val="0000FF"/>
                </a:solidFill>
                <a:latin typeface="Tahoma Bold" charset="0"/>
              </a:rPr>
              <a:t>How do you test the “Settled Science” of the Administration’s view of Climate Change? </a:t>
            </a:r>
          </a:p>
          <a:p>
            <a:pPr>
              <a:lnSpc>
                <a:spcPct val="130000"/>
              </a:lnSpc>
              <a:defRPr/>
            </a:pPr>
            <a:endParaRPr lang="en-US" b="1" dirty="0" smtClean="0">
              <a:solidFill>
                <a:srgbClr val="0000FF"/>
              </a:solidFill>
              <a:latin typeface="Tahoma Bold" charset="0"/>
            </a:endParaRPr>
          </a:p>
          <a:p>
            <a:pPr>
              <a:lnSpc>
                <a:spcPct val="130000"/>
              </a:lnSpc>
              <a:defRPr/>
            </a:pPr>
            <a:r>
              <a:rPr lang="en-US" sz="3600" b="1" dirty="0" smtClean="0">
                <a:solidFill>
                  <a:srgbClr val="0000FF"/>
                </a:solidFill>
                <a:latin typeface="Tahoma Bold" charset="0"/>
              </a:rPr>
              <a:t>How do you prove humans are affecting the climate?</a:t>
            </a:r>
            <a:endParaRPr lang="en-US" sz="3600" b="1" dirty="0">
              <a:solidFill>
                <a:srgbClr val="0000FF"/>
              </a:solidFill>
              <a:latin typeface="Tahoma Bold" charset="0"/>
            </a:endParaRPr>
          </a:p>
        </p:txBody>
      </p:sp>
    </p:spTree>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02" name="Rectangle 2"/>
          <p:cNvSpPr>
            <a:spLocks noChangeArrowheads="1"/>
          </p:cNvSpPr>
          <p:nvPr/>
        </p:nvSpPr>
        <p:spPr bwMode="auto">
          <a:xfrm>
            <a:off x="528780" y="1300017"/>
            <a:ext cx="8280401" cy="44012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a:defRPr/>
            </a:pPr>
            <a:r>
              <a:rPr lang="en-US" sz="4000" b="1" dirty="0" smtClean="0">
                <a:solidFill>
                  <a:srgbClr val="0000FF"/>
                </a:solidFill>
                <a:latin typeface="Tahoma Bold" charset="0"/>
              </a:rPr>
              <a:t>One attempt: Take a </a:t>
            </a:r>
            <a:r>
              <a:rPr lang="en-US" sz="4000" b="1" dirty="0">
                <a:solidFill>
                  <a:srgbClr val="0000FF"/>
                </a:solidFill>
                <a:latin typeface="Tahoma Bold" charset="0"/>
              </a:rPr>
              <a:t>Climate Model Simulation </a:t>
            </a:r>
            <a:r>
              <a:rPr lang="en-US" sz="4000" b="1" dirty="0" smtClean="0">
                <a:solidFill>
                  <a:srgbClr val="0000FF"/>
                </a:solidFill>
                <a:latin typeface="Tahoma Bold" charset="0"/>
              </a:rPr>
              <a:t>and show you can reproduce the current climate only when extra CO2 is added into the model.</a:t>
            </a:r>
          </a:p>
          <a:p>
            <a:pPr>
              <a:defRPr/>
            </a:pPr>
            <a:endParaRPr lang="en-US" sz="4000" b="1" dirty="0">
              <a:solidFill>
                <a:srgbClr val="0000FF"/>
              </a:solidFill>
              <a:latin typeface="Tahoma Bold" charset="0"/>
            </a:endParaRPr>
          </a:p>
          <a:p>
            <a:pPr>
              <a:defRPr/>
            </a:pPr>
            <a:r>
              <a:rPr lang="en-US" sz="4000" b="1" dirty="0" smtClean="0">
                <a:solidFill>
                  <a:srgbClr val="0000FF"/>
                </a:solidFill>
                <a:latin typeface="Tahoma Bold" charset="0"/>
              </a:rPr>
              <a:t>This is </a:t>
            </a:r>
            <a:r>
              <a:rPr lang="en-US" sz="4000" b="1" dirty="0">
                <a:solidFill>
                  <a:srgbClr val="0000FF"/>
                </a:solidFill>
                <a:latin typeface="Tahoma Bold" charset="0"/>
              </a:rPr>
              <a:t>a </a:t>
            </a:r>
            <a:r>
              <a:rPr lang="en-US" sz="4000" b="1" dirty="0" smtClean="0">
                <a:solidFill>
                  <a:srgbClr val="0000FF"/>
                </a:solidFill>
                <a:latin typeface="Tahoma Bold" charset="0"/>
              </a:rPr>
              <a:t>Hypothesis – a “claim”</a:t>
            </a:r>
            <a:endParaRPr lang="en-US" sz="4000" b="1" dirty="0">
              <a:solidFill>
                <a:srgbClr val="0000FF"/>
              </a:solidFill>
              <a:latin typeface="Tahoma Bold" charset="0"/>
            </a:endParaRPr>
          </a:p>
        </p:txBody>
      </p:sp>
    </p:spTree>
    <p:extLst>
      <p:ext uri="{BB962C8B-B14F-4D97-AF65-F5344CB8AC3E}">
        <p14:creationId xmlns:p14="http://schemas.microsoft.com/office/powerpoint/2010/main" val="2516205561"/>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024" y="0"/>
            <a:ext cx="8597900" cy="1143000"/>
          </a:xfrm>
        </p:spPr>
        <p:txBody>
          <a:bodyPr>
            <a:noAutofit/>
          </a:bodyPr>
          <a:lstStyle/>
          <a:p>
            <a:r>
              <a:rPr lang="en-US" sz="3200" b="1" dirty="0" smtClean="0">
                <a:solidFill>
                  <a:srgbClr val="FF0000"/>
                </a:solidFill>
              </a:rPr>
              <a:t>Test the Largest Signature of Global Warming that “Settled Science” (model) says is Happening</a:t>
            </a:r>
            <a:endParaRPr lang="en-US" sz="3200" b="1" dirty="0">
              <a:solidFill>
                <a:srgbClr val="FF0000"/>
              </a:solidFill>
            </a:endParaRPr>
          </a:p>
        </p:txBody>
      </p:sp>
      <p:sp>
        <p:nvSpPr>
          <p:cNvPr id="4" name="TextBox 3"/>
          <p:cNvSpPr txBox="1"/>
          <p:nvPr/>
        </p:nvSpPr>
        <p:spPr>
          <a:xfrm>
            <a:off x="808546" y="1225690"/>
            <a:ext cx="7878254" cy="1569660"/>
          </a:xfrm>
          <a:prstGeom prst="rect">
            <a:avLst/>
          </a:prstGeom>
          <a:noFill/>
        </p:spPr>
        <p:txBody>
          <a:bodyPr wrap="square" rtlCol="0">
            <a:spAutoFit/>
          </a:bodyPr>
          <a:lstStyle/>
          <a:p>
            <a:r>
              <a:rPr lang="en-US" sz="2400" b="1" dirty="0" smtClean="0">
                <a:solidFill>
                  <a:srgbClr val="000090"/>
                </a:solidFill>
              </a:rPr>
              <a:t>The most obvious signature of warming due to extra greenhouse gases is the temperature of the tropical troposphere</a:t>
            </a:r>
          </a:p>
          <a:p>
            <a:endParaRPr lang="en-US" sz="2400" b="1" dirty="0">
              <a:solidFill>
                <a:srgbClr val="000090"/>
              </a:solidFill>
            </a:endParaRPr>
          </a:p>
        </p:txBody>
      </p:sp>
      <p:pic>
        <p:nvPicPr>
          <p:cNvPr id="5" name="Picture 4"/>
          <p:cNvPicPr>
            <a:picLocks noChangeAspect="1"/>
          </p:cNvPicPr>
          <p:nvPr/>
        </p:nvPicPr>
        <p:blipFill>
          <a:blip r:embed="rId2"/>
          <a:stretch>
            <a:fillRect/>
          </a:stretch>
        </p:blipFill>
        <p:spPr>
          <a:xfrm>
            <a:off x="286844" y="2461127"/>
            <a:ext cx="5456078" cy="3898774"/>
          </a:xfrm>
          <a:prstGeom prst="rect">
            <a:avLst/>
          </a:prstGeom>
        </p:spPr>
      </p:pic>
      <p:cxnSp>
        <p:nvCxnSpPr>
          <p:cNvPr id="6" name="Straight Arrow Connector 5"/>
          <p:cNvCxnSpPr>
            <a:stCxn id="8" idx="1"/>
          </p:cNvCxnSpPr>
          <p:nvPr/>
        </p:nvCxnSpPr>
        <p:spPr>
          <a:xfrm flipH="1" flipV="1">
            <a:off x="3742452" y="4318000"/>
            <a:ext cx="2830396" cy="595638"/>
          </a:xfrm>
          <a:prstGeom prst="straightConnector1">
            <a:avLst/>
          </a:prstGeom>
          <a:ln w="57150"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sp>
        <p:nvSpPr>
          <p:cNvPr id="7" name="Rounded Rectangle 6"/>
          <p:cNvSpPr/>
          <p:nvPr/>
        </p:nvSpPr>
        <p:spPr>
          <a:xfrm>
            <a:off x="2619730" y="3688171"/>
            <a:ext cx="987858" cy="1739792"/>
          </a:xfrm>
          <a:prstGeom prst="roundRect">
            <a:avLst/>
          </a:prstGeom>
          <a:noFill/>
          <a:ln w="57150"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TextBox 7"/>
          <p:cNvSpPr txBox="1"/>
          <p:nvPr/>
        </p:nvSpPr>
        <p:spPr>
          <a:xfrm>
            <a:off x="6572848" y="4098030"/>
            <a:ext cx="2311400" cy="1631216"/>
          </a:xfrm>
          <a:prstGeom prst="rect">
            <a:avLst/>
          </a:prstGeom>
          <a:noFill/>
        </p:spPr>
        <p:txBody>
          <a:bodyPr wrap="square" rtlCol="0">
            <a:spAutoFit/>
          </a:bodyPr>
          <a:lstStyle/>
          <a:p>
            <a:r>
              <a:rPr lang="en-US" sz="2000" b="1" dirty="0" smtClean="0"/>
              <a:t>Tropical tropospheric </a:t>
            </a:r>
            <a:r>
              <a:rPr lang="en-US" sz="2000" b="1" dirty="0" smtClean="0">
                <a:solidFill>
                  <a:srgbClr val="FF0000"/>
                </a:solidFill>
              </a:rPr>
              <a:t>“Hot Spot”</a:t>
            </a:r>
            <a:r>
              <a:rPr lang="en-US" sz="2000" b="1" dirty="0" smtClean="0"/>
              <a:t> is a major signature of GHG response in models</a:t>
            </a:r>
            <a:endParaRPr lang="en-US" sz="2000" b="1" dirty="0"/>
          </a:p>
        </p:txBody>
      </p:sp>
      <p:sp>
        <p:nvSpPr>
          <p:cNvPr id="9" name="TextBox 8"/>
          <p:cNvSpPr txBox="1"/>
          <p:nvPr/>
        </p:nvSpPr>
        <p:spPr>
          <a:xfrm>
            <a:off x="5171464" y="5348680"/>
            <a:ext cx="1021546" cy="369332"/>
          </a:xfrm>
          <a:prstGeom prst="rect">
            <a:avLst/>
          </a:prstGeom>
          <a:noFill/>
        </p:spPr>
        <p:txBody>
          <a:bodyPr wrap="none" rtlCol="0">
            <a:spAutoFit/>
          </a:bodyPr>
          <a:lstStyle/>
          <a:p>
            <a:r>
              <a:rPr lang="en-US" b="1" dirty="0" smtClean="0"/>
              <a:t>10,000 </a:t>
            </a:r>
            <a:r>
              <a:rPr lang="en-US" b="1" dirty="0" err="1" smtClean="0"/>
              <a:t>ft</a:t>
            </a:r>
            <a:endParaRPr lang="en-US" b="1" dirty="0"/>
          </a:p>
        </p:txBody>
      </p:sp>
      <p:sp>
        <p:nvSpPr>
          <p:cNvPr id="10" name="TextBox 9"/>
          <p:cNvSpPr txBox="1"/>
          <p:nvPr/>
        </p:nvSpPr>
        <p:spPr>
          <a:xfrm>
            <a:off x="5171464" y="3503505"/>
            <a:ext cx="1028083" cy="369332"/>
          </a:xfrm>
          <a:prstGeom prst="rect">
            <a:avLst/>
          </a:prstGeom>
          <a:noFill/>
        </p:spPr>
        <p:txBody>
          <a:bodyPr wrap="none" rtlCol="0">
            <a:spAutoFit/>
          </a:bodyPr>
          <a:lstStyle/>
          <a:p>
            <a:r>
              <a:rPr lang="en-US" b="1" dirty="0"/>
              <a:t>5</a:t>
            </a:r>
            <a:r>
              <a:rPr lang="en-US" b="1" dirty="0" smtClean="0"/>
              <a:t>0,000 </a:t>
            </a:r>
            <a:r>
              <a:rPr lang="en-US" b="1" dirty="0" err="1" smtClean="0"/>
              <a:t>ft</a:t>
            </a:r>
            <a:endParaRPr lang="en-US" b="1" dirty="0"/>
          </a:p>
        </p:txBody>
      </p:sp>
      <p:sp>
        <p:nvSpPr>
          <p:cNvPr id="11" name="TextBox 10"/>
          <p:cNvSpPr txBox="1"/>
          <p:nvPr/>
        </p:nvSpPr>
        <p:spPr>
          <a:xfrm>
            <a:off x="5262946" y="5814771"/>
            <a:ext cx="1137751" cy="461665"/>
          </a:xfrm>
          <a:prstGeom prst="rect">
            <a:avLst/>
          </a:prstGeom>
          <a:noFill/>
        </p:spPr>
        <p:txBody>
          <a:bodyPr wrap="none" rtlCol="0">
            <a:spAutoFit/>
          </a:bodyPr>
          <a:lstStyle/>
          <a:p>
            <a:r>
              <a:rPr lang="en-US" b="1" dirty="0" smtClean="0"/>
              <a:t>Surface</a:t>
            </a:r>
            <a:endParaRPr lang="en-US" b="1" dirty="0"/>
          </a:p>
        </p:txBody>
      </p:sp>
      <p:sp>
        <p:nvSpPr>
          <p:cNvPr id="12" name="TextBox 11"/>
          <p:cNvSpPr txBox="1"/>
          <p:nvPr/>
        </p:nvSpPr>
        <p:spPr>
          <a:xfrm>
            <a:off x="678246" y="6276436"/>
            <a:ext cx="1041721" cy="461665"/>
          </a:xfrm>
          <a:prstGeom prst="rect">
            <a:avLst/>
          </a:prstGeom>
          <a:noFill/>
        </p:spPr>
        <p:txBody>
          <a:bodyPr wrap="none" rtlCol="0">
            <a:spAutoFit/>
          </a:bodyPr>
          <a:lstStyle/>
          <a:p>
            <a:r>
              <a:rPr lang="en-US" b="1" dirty="0" smtClean="0"/>
              <a:t>S. Pole</a:t>
            </a:r>
            <a:endParaRPr lang="en-US" b="1" dirty="0"/>
          </a:p>
        </p:txBody>
      </p:sp>
      <p:sp>
        <p:nvSpPr>
          <p:cNvPr id="13" name="TextBox 12"/>
          <p:cNvSpPr txBox="1"/>
          <p:nvPr/>
        </p:nvSpPr>
        <p:spPr>
          <a:xfrm>
            <a:off x="4621974" y="6276436"/>
            <a:ext cx="1098979" cy="461665"/>
          </a:xfrm>
          <a:prstGeom prst="rect">
            <a:avLst/>
          </a:prstGeom>
          <a:noFill/>
        </p:spPr>
        <p:txBody>
          <a:bodyPr wrap="none" rtlCol="0">
            <a:spAutoFit/>
          </a:bodyPr>
          <a:lstStyle/>
          <a:p>
            <a:r>
              <a:rPr lang="en-US" b="1" dirty="0"/>
              <a:t>N</a:t>
            </a:r>
            <a:r>
              <a:rPr lang="en-US" b="1" dirty="0" smtClean="0"/>
              <a:t>. Pole</a:t>
            </a:r>
            <a:endParaRPr lang="en-US" b="1" dirty="0"/>
          </a:p>
        </p:txBody>
      </p:sp>
      <p:sp>
        <p:nvSpPr>
          <p:cNvPr id="14" name="TextBox 13"/>
          <p:cNvSpPr txBox="1"/>
          <p:nvPr/>
        </p:nvSpPr>
        <p:spPr>
          <a:xfrm>
            <a:off x="2638213" y="6291772"/>
            <a:ext cx="1104239" cy="461665"/>
          </a:xfrm>
          <a:prstGeom prst="rect">
            <a:avLst/>
          </a:prstGeom>
          <a:noFill/>
        </p:spPr>
        <p:txBody>
          <a:bodyPr wrap="none" rtlCol="0">
            <a:spAutoFit/>
          </a:bodyPr>
          <a:lstStyle/>
          <a:p>
            <a:r>
              <a:rPr lang="en-US" b="1" dirty="0" smtClean="0"/>
              <a:t>Tropics</a:t>
            </a:r>
            <a:endParaRPr lang="en-US" b="1" dirty="0"/>
          </a:p>
        </p:txBody>
      </p:sp>
      <p:sp>
        <p:nvSpPr>
          <p:cNvPr id="3" name="TextBox 2"/>
          <p:cNvSpPr txBox="1"/>
          <p:nvPr/>
        </p:nvSpPr>
        <p:spPr>
          <a:xfrm>
            <a:off x="6572848" y="2364899"/>
            <a:ext cx="2108200" cy="830997"/>
          </a:xfrm>
          <a:prstGeom prst="rect">
            <a:avLst/>
          </a:prstGeom>
          <a:noFill/>
        </p:spPr>
        <p:txBody>
          <a:bodyPr wrap="square" rtlCol="0">
            <a:spAutoFit/>
          </a:bodyPr>
          <a:lstStyle/>
          <a:p>
            <a:r>
              <a:rPr lang="en-US" dirty="0" smtClean="0"/>
              <a:t>Cross section of atmosphere</a:t>
            </a:r>
            <a:endParaRPr lang="en-US" dirty="0"/>
          </a:p>
        </p:txBody>
      </p:sp>
    </p:spTree>
    <p:extLst>
      <p:ext uri="{BB962C8B-B14F-4D97-AF65-F5344CB8AC3E}">
        <p14:creationId xmlns:p14="http://schemas.microsoft.com/office/powerpoint/2010/main" val="2282752461"/>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p:nvPr>
            <p:extLst>
              <p:ext uri="{D42A27DB-BD31-4B8C-83A1-F6EECF244321}">
                <p14:modId xmlns:p14="http://schemas.microsoft.com/office/powerpoint/2010/main" val="3334947859"/>
              </p:ext>
            </p:extLst>
          </p:nvPr>
        </p:nvGraphicFramePr>
        <p:xfrm>
          <a:off x="125436" y="195999"/>
          <a:ext cx="8803954" cy="6444441"/>
        </p:xfrm>
        <a:graphic>
          <a:graphicData uri="http://schemas.openxmlformats.org/drawingml/2006/chart">
            <c:chart xmlns:c="http://schemas.openxmlformats.org/drawingml/2006/chart" xmlns:r="http://schemas.openxmlformats.org/officeDocument/2006/relationships" r:id="rId2"/>
          </a:graphicData>
        </a:graphic>
      </p:graphicFrame>
      <p:sp>
        <p:nvSpPr>
          <p:cNvPr id="3" name="Rectangle 2"/>
          <p:cNvSpPr/>
          <p:nvPr/>
        </p:nvSpPr>
        <p:spPr>
          <a:xfrm>
            <a:off x="5896979" y="5213024"/>
            <a:ext cx="3097175" cy="827161"/>
          </a:xfrm>
          <a:prstGeom prst="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r>
              <a:rPr lang="en-US" sz="1600" b="1" dirty="0">
                <a:solidFill>
                  <a:srgbClr val="000000"/>
                </a:solidFill>
              </a:rPr>
              <a:t>Observations</a:t>
            </a:r>
          </a:p>
          <a:p>
            <a:pPr algn="l"/>
            <a:r>
              <a:rPr lang="en-US" sz="1600" b="1" dirty="0">
                <a:solidFill>
                  <a:srgbClr val="0000FF"/>
                </a:solidFill>
              </a:rPr>
              <a:t>Circles</a:t>
            </a:r>
            <a:r>
              <a:rPr lang="en-US" sz="1600" b="1" dirty="0">
                <a:solidFill>
                  <a:srgbClr val="000000"/>
                </a:solidFill>
              </a:rPr>
              <a:t> - </a:t>
            </a:r>
            <a:r>
              <a:rPr lang="en-US" sz="1600" b="1" dirty="0" err="1">
                <a:solidFill>
                  <a:srgbClr val="000000"/>
                </a:solidFill>
              </a:rPr>
              <a:t>Avg</a:t>
            </a:r>
            <a:r>
              <a:rPr lang="en-US" sz="1600" b="1" baseline="0" dirty="0">
                <a:solidFill>
                  <a:srgbClr val="000000"/>
                </a:solidFill>
              </a:rPr>
              <a:t> 4 Balloon datasets</a:t>
            </a:r>
          </a:p>
          <a:p>
            <a:pPr algn="l"/>
            <a:r>
              <a:rPr lang="en-US" sz="1600" b="1" baseline="0" dirty="0">
                <a:solidFill>
                  <a:srgbClr val="008000"/>
                </a:solidFill>
              </a:rPr>
              <a:t>Squares</a:t>
            </a:r>
            <a:r>
              <a:rPr lang="en-US" sz="1600" b="1" baseline="0" dirty="0">
                <a:solidFill>
                  <a:srgbClr val="000000"/>
                </a:solidFill>
              </a:rPr>
              <a:t>- </a:t>
            </a:r>
            <a:r>
              <a:rPr lang="en-US" sz="1600" b="1" baseline="0" dirty="0" err="1">
                <a:solidFill>
                  <a:srgbClr val="000000"/>
                </a:solidFill>
              </a:rPr>
              <a:t>Avg</a:t>
            </a:r>
            <a:r>
              <a:rPr lang="en-US" sz="1600" b="1" baseline="0" dirty="0">
                <a:solidFill>
                  <a:srgbClr val="000000"/>
                </a:solidFill>
              </a:rPr>
              <a:t> </a:t>
            </a:r>
            <a:r>
              <a:rPr lang="en-US" sz="1600" b="1" baseline="0" dirty="0" smtClean="0">
                <a:solidFill>
                  <a:srgbClr val="000000"/>
                </a:solidFill>
              </a:rPr>
              <a:t>3 </a:t>
            </a:r>
            <a:r>
              <a:rPr lang="en-US" sz="1600" b="1" baseline="0" dirty="0">
                <a:solidFill>
                  <a:srgbClr val="000000"/>
                </a:solidFill>
              </a:rPr>
              <a:t>Satellite datasets</a:t>
            </a:r>
            <a:endParaRPr lang="en-US" sz="1600" b="1" dirty="0">
              <a:solidFill>
                <a:srgbClr val="000000"/>
              </a:solidFill>
            </a:endParaRPr>
          </a:p>
        </p:txBody>
      </p:sp>
      <p:sp>
        <p:nvSpPr>
          <p:cNvPr id="4" name="Rectangle 3"/>
          <p:cNvSpPr/>
          <p:nvPr/>
        </p:nvSpPr>
        <p:spPr>
          <a:xfrm>
            <a:off x="1222991" y="479"/>
            <a:ext cx="7204660" cy="827161"/>
          </a:xfrm>
          <a:prstGeom prst="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n-US" sz="2000" b="1" dirty="0">
                <a:solidFill>
                  <a:srgbClr val="000000"/>
                </a:solidFill>
              </a:rPr>
              <a:t>102 </a:t>
            </a:r>
            <a:r>
              <a:rPr lang="en-US" sz="2000" b="1" dirty="0" smtClean="0">
                <a:solidFill>
                  <a:srgbClr val="000000"/>
                </a:solidFill>
              </a:rPr>
              <a:t>CMIP-5 rcp4.5 </a:t>
            </a:r>
            <a:r>
              <a:rPr lang="en-US" sz="2000" b="1" dirty="0">
                <a:solidFill>
                  <a:srgbClr val="000000"/>
                </a:solidFill>
              </a:rPr>
              <a:t>Model runs in </a:t>
            </a:r>
            <a:r>
              <a:rPr lang="en-US" sz="2000" b="1" dirty="0" smtClean="0">
                <a:solidFill>
                  <a:srgbClr val="000000"/>
                </a:solidFill>
              </a:rPr>
              <a:t>32 </a:t>
            </a:r>
            <a:r>
              <a:rPr lang="en-US" sz="2000" b="1" dirty="0">
                <a:solidFill>
                  <a:srgbClr val="000000"/>
                </a:solidFill>
              </a:rPr>
              <a:t>Groups</a:t>
            </a:r>
          </a:p>
          <a:p>
            <a:pPr algn="ctr"/>
            <a:r>
              <a:rPr lang="en-US" sz="2000" b="1" dirty="0">
                <a:solidFill>
                  <a:srgbClr val="000000"/>
                </a:solidFill>
              </a:rPr>
              <a:t>Tropical Mid-Tropospheric </a:t>
            </a:r>
            <a:r>
              <a:rPr lang="en-US" sz="2000" b="1" dirty="0" smtClean="0">
                <a:solidFill>
                  <a:srgbClr val="000000"/>
                </a:solidFill>
              </a:rPr>
              <a:t>Temp. – The greenhouse “Hot Spot”</a:t>
            </a:r>
            <a:endParaRPr lang="en-US" sz="2000" b="1" dirty="0">
              <a:solidFill>
                <a:srgbClr val="000000"/>
              </a:solidFill>
            </a:endParaRPr>
          </a:p>
          <a:p>
            <a:pPr algn="ctr"/>
            <a:r>
              <a:rPr lang="en-US" sz="1600" b="1" dirty="0">
                <a:solidFill>
                  <a:srgbClr val="000000"/>
                </a:solidFill>
              </a:rPr>
              <a:t>5-Year Averages, 1979-</a:t>
            </a:r>
            <a:r>
              <a:rPr lang="en-US" sz="1600" b="1" dirty="0" smtClean="0">
                <a:solidFill>
                  <a:srgbClr val="000000"/>
                </a:solidFill>
              </a:rPr>
              <a:t>2015 </a:t>
            </a:r>
            <a:r>
              <a:rPr lang="en-US" sz="1600" b="1" dirty="0">
                <a:solidFill>
                  <a:srgbClr val="000000"/>
                </a:solidFill>
              </a:rPr>
              <a:t>Trend line crosses zero at 1979 for all time series</a:t>
            </a:r>
          </a:p>
        </p:txBody>
      </p:sp>
      <p:cxnSp>
        <p:nvCxnSpPr>
          <p:cNvPr id="5" name="Straight Arrow Connector 4"/>
          <p:cNvCxnSpPr/>
          <p:nvPr/>
        </p:nvCxnSpPr>
        <p:spPr>
          <a:xfrm flipH="1" flipV="1">
            <a:off x="5627574" y="3021597"/>
            <a:ext cx="430326" cy="534403"/>
          </a:xfrm>
          <a:prstGeom prst="straightConnector1">
            <a:avLst/>
          </a:prstGeom>
          <a:ln w="57150" cmpd="sng">
            <a:solidFill>
              <a:schemeClr val="tx1"/>
            </a:solidFill>
            <a:tailEnd type="arrow"/>
          </a:ln>
          <a:effectLst/>
        </p:spPr>
        <p:style>
          <a:lnRef idx="3">
            <a:schemeClr val="dk1"/>
          </a:lnRef>
          <a:fillRef idx="0">
            <a:schemeClr val="dk1"/>
          </a:fillRef>
          <a:effectRef idx="2">
            <a:schemeClr val="dk1"/>
          </a:effectRef>
          <a:fontRef idx="minor">
            <a:schemeClr val="tx1"/>
          </a:fontRef>
        </p:style>
      </p:cxnSp>
      <p:sp>
        <p:nvSpPr>
          <p:cNvPr id="6" name="Rectangle 5"/>
          <p:cNvSpPr/>
          <p:nvPr/>
        </p:nvSpPr>
        <p:spPr>
          <a:xfrm>
            <a:off x="862411" y="5564205"/>
            <a:ext cx="5034568" cy="597252"/>
          </a:xfrm>
          <a:prstGeom prst="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r>
              <a:rPr lang="en-US" sz="1600" b="1" dirty="0" smtClean="0">
                <a:solidFill>
                  <a:srgbClr val="000000"/>
                </a:solidFill>
              </a:rPr>
              <a:t>In Science, when we understand a system, we can predict its behavior.  If not, we do not understand the system.</a:t>
            </a:r>
            <a:endParaRPr lang="en-US" sz="1600" b="1" dirty="0">
              <a:solidFill>
                <a:srgbClr val="000000"/>
              </a:solidFill>
            </a:endParaRPr>
          </a:p>
        </p:txBody>
      </p:sp>
    </p:spTree>
    <p:extLst>
      <p:ext uri="{BB962C8B-B14F-4D97-AF65-F5344CB8AC3E}">
        <p14:creationId xmlns:p14="http://schemas.microsoft.com/office/powerpoint/2010/main" val="4181262399"/>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GL_MT_2015.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0354840"/>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YH-Jeff-Sessions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384300"/>
            <a:ext cx="9144000" cy="4572000"/>
          </a:xfrm>
          <a:prstGeom prst="rect">
            <a:avLst/>
          </a:prstGeom>
        </p:spPr>
      </p:pic>
      <p:sp>
        <p:nvSpPr>
          <p:cNvPr id="3" name="TextBox 2"/>
          <p:cNvSpPr txBox="1"/>
          <p:nvPr/>
        </p:nvSpPr>
        <p:spPr>
          <a:xfrm>
            <a:off x="1790700" y="6104235"/>
            <a:ext cx="5662728" cy="461665"/>
          </a:xfrm>
          <a:prstGeom prst="rect">
            <a:avLst/>
          </a:prstGeom>
          <a:noFill/>
        </p:spPr>
        <p:txBody>
          <a:bodyPr wrap="none" rtlCol="0">
            <a:spAutoFit/>
          </a:bodyPr>
          <a:lstStyle/>
          <a:p>
            <a:r>
              <a:rPr lang="en-US" b="1" dirty="0" smtClean="0"/>
              <a:t>Sen. Jeff Sessions Floor Speech 27 Jan 2015</a:t>
            </a:r>
            <a:endParaRPr lang="en-US" b="1" dirty="0"/>
          </a:p>
        </p:txBody>
      </p:sp>
      <p:sp>
        <p:nvSpPr>
          <p:cNvPr id="4" name="TextBox 3"/>
          <p:cNvSpPr txBox="1"/>
          <p:nvPr/>
        </p:nvSpPr>
        <p:spPr>
          <a:xfrm>
            <a:off x="88900" y="114300"/>
            <a:ext cx="8737600" cy="830997"/>
          </a:xfrm>
          <a:prstGeom prst="rect">
            <a:avLst/>
          </a:prstGeom>
          <a:noFill/>
        </p:spPr>
        <p:txBody>
          <a:bodyPr wrap="square" rtlCol="0">
            <a:spAutoFit/>
          </a:bodyPr>
          <a:lstStyle/>
          <a:p>
            <a:r>
              <a:rPr lang="en-US" dirty="0" smtClean="0"/>
              <a:t>“The temperature around the globe is increasing faster than was predicted just 10 years ago”, President Obama Nov. 14 2012</a:t>
            </a:r>
            <a:endParaRPr lang="en-US" dirty="0"/>
          </a:p>
        </p:txBody>
      </p:sp>
      <p:cxnSp>
        <p:nvCxnSpPr>
          <p:cNvPr id="6" name="Straight Arrow Connector 5"/>
          <p:cNvCxnSpPr/>
          <p:nvPr/>
        </p:nvCxnSpPr>
        <p:spPr>
          <a:xfrm>
            <a:off x="5918200" y="945297"/>
            <a:ext cx="622300" cy="1264503"/>
          </a:xfrm>
          <a:prstGeom prst="straightConnector1">
            <a:avLst/>
          </a:prstGeom>
          <a:ln>
            <a:solidFill>
              <a:srgbClr val="008000"/>
            </a:solidFill>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07541637"/>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p:cNvGraphicFramePr/>
          <p:nvPr>
            <p:extLst>
              <p:ext uri="{D42A27DB-BD31-4B8C-83A1-F6EECF244321}">
                <p14:modId xmlns:p14="http://schemas.microsoft.com/office/powerpoint/2010/main" val="3135109206"/>
              </p:ext>
            </p:extLst>
          </p:nvPr>
        </p:nvGraphicFramePr>
        <p:xfrm>
          <a:off x="643467" y="389468"/>
          <a:ext cx="8077199" cy="6112933"/>
        </p:xfrm>
        <a:graphic>
          <a:graphicData uri="http://schemas.openxmlformats.org/drawingml/2006/chart">
            <c:chart xmlns:c="http://schemas.openxmlformats.org/drawingml/2006/chart" xmlns:r="http://schemas.openxmlformats.org/officeDocument/2006/relationships" r:id="rId2"/>
          </a:graphicData>
        </a:graphic>
      </p:graphicFrame>
      <p:sp>
        <p:nvSpPr>
          <p:cNvPr id="2" name="TextBox 1"/>
          <p:cNvSpPr txBox="1"/>
          <p:nvPr/>
        </p:nvSpPr>
        <p:spPr>
          <a:xfrm>
            <a:off x="5482981" y="2182395"/>
            <a:ext cx="3085639" cy="1200329"/>
          </a:xfrm>
          <a:prstGeom prst="rect">
            <a:avLst/>
          </a:prstGeom>
          <a:solidFill>
            <a:srgbClr val="FFFFFF"/>
          </a:solidFill>
          <a:ln>
            <a:solidFill>
              <a:srgbClr val="0000FF"/>
            </a:solidFill>
          </a:ln>
        </p:spPr>
        <p:txBody>
          <a:bodyPr wrap="square" rtlCol="0">
            <a:spAutoFit/>
          </a:bodyPr>
          <a:lstStyle/>
          <a:p>
            <a:r>
              <a:rPr lang="en-US" sz="1800" b="1" dirty="0" smtClean="0">
                <a:solidFill>
                  <a:srgbClr val="0000FF"/>
                </a:solidFill>
              </a:rPr>
              <a:t>U.S. spends $10s of millions per year for climate modelers to hit this target (the real world warming rate.)</a:t>
            </a:r>
            <a:endParaRPr lang="en-US" sz="1800" b="1" dirty="0">
              <a:solidFill>
                <a:srgbClr val="0000FF"/>
              </a:solidFill>
            </a:endParaRPr>
          </a:p>
        </p:txBody>
      </p:sp>
      <p:cxnSp>
        <p:nvCxnSpPr>
          <p:cNvPr id="5" name="Straight Arrow Connector 4"/>
          <p:cNvCxnSpPr/>
          <p:nvPr/>
        </p:nvCxnSpPr>
        <p:spPr>
          <a:xfrm flipH="1">
            <a:off x="5223226" y="3506144"/>
            <a:ext cx="1225312" cy="1484745"/>
          </a:xfrm>
          <a:prstGeom prst="straightConnector1">
            <a:avLst/>
          </a:prstGeom>
          <a:ln w="38100" cmpd="sng">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27177052"/>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p:cNvGraphicFramePr/>
          <p:nvPr>
            <p:extLst>
              <p:ext uri="{D42A27DB-BD31-4B8C-83A1-F6EECF244321}">
                <p14:modId xmlns:p14="http://schemas.microsoft.com/office/powerpoint/2010/main" val="1872257823"/>
              </p:ext>
            </p:extLst>
          </p:nvPr>
        </p:nvGraphicFramePr>
        <p:xfrm>
          <a:off x="643467" y="389468"/>
          <a:ext cx="8077199" cy="6112933"/>
        </p:xfrm>
        <a:graphic>
          <a:graphicData uri="http://schemas.openxmlformats.org/drawingml/2006/chart">
            <c:chart xmlns:c="http://schemas.openxmlformats.org/drawingml/2006/chart" xmlns:r="http://schemas.openxmlformats.org/officeDocument/2006/relationships" r:id="rId2"/>
          </a:graphicData>
        </a:graphic>
      </p:graphicFrame>
      <p:sp>
        <p:nvSpPr>
          <p:cNvPr id="2" name="TextBox 1"/>
          <p:cNvSpPr txBox="1"/>
          <p:nvPr/>
        </p:nvSpPr>
        <p:spPr>
          <a:xfrm>
            <a:off x="5509433" y="1577789"/>
            <a:ext cx="3550718" cy="2062103"/>
          </a:xfrm>
          <a:prstGeom prst="rect">
            <a:avLst/>
          </a:prstGeom>
          <a:solidFill>
            <a:schemeClr val="bg1"/>
          </a:solidFill>
          <a:ln>
            <a:solidFill>
              <a:schemeClr val="tx1"/>
            </a:solidFill>
          </a:ln>
        </p:spPr>
        <p:txBody>
          <a:bodyPr wrap="square" rtlCol="0">
            <a:spAutoFit/>
          </a:bodyPr>
          <a:lstStyle/>
          <a:p>
            <a:r>
              <a:rPr lang="en-US" sz="1600" b="1" dirty="0" smtClean="0">
                <a:solidFill>
                  <a:srgbClr val="0000FF"/>
                </a:solidFill>
              </a:rPr>
              <a:t>This is the result.</a:t>
            </a:r>
          </a:p>
          <a:p>
            <a:endParaRPr lang="en-US" sz="1600" b="1" dirty="0">
              <a:solidFill>
                <a:srgbClr val="0000FF"/>
              </a:solidFill>
            </a:endParaRPr>
          </a:p>
          <a:p>
            <a:r>
              <a:rPr lang="en-US" sz="1600" b="1" dirty="0" smtClean="0">
                <a:solidFill>
                  <a:srgbClr val="0000FF"/>
                </a:solidFill>
              </a:rPr>
              <a:t>The disturbing implication is that the current understanding of climate sensitivity to CO2 is systematically wrong – all models over predict the warming – so basic claim of “understanding” is wrong</a:t>
            </a:r>
            <a:endParaRPr lang="en-US" sz="1600" b="1" dirty="0">
              <a:solidFill>
                <a:srgbClr val="0000FF"/>
              </a:solidFill>
            </a:endParaRPr>
          </a:p>
        </p:txBody>
      </p:sp>
    </p:spTree>
    <p:extLst>
      <p:ext uri="{BB962C8B-B14F-4D97-AF65-F5344CB8AC3E}">
        <p14:creationId xmlns:p14="http://schemas.microsoft.com/office/powerpoint/2010/main" val="1033852386"/>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860550"/>
            <a:ext cx="8420100" cy="2400299"/>
          </a:xfrm>
        </p:spPr>
        <p:txBody>
          <a:bodyPr>
            <a:normAutofit fontScale="90000"/>
          </a:bodyPr>
          <a:lstStyle/>
          <a:p>
            <a:r>
              <a:rPr lang="en-US" b="1" dirty="0" smtClean="0"/>
              <a:t>Other Evidence?</a:t>
            </a:r>
            <a:br>
              <a:rPr lang="en-US" b="1" dirty="0" smtClean="0"/>
            </a:br>
            <a:r>
              <a:rPr lang="en-US" b="1" dirty="0" smtClean="0"/>
              <a:t/>
            </a:r>
            <a:br>
              <a:rPr lang="en-US" b="1" dirty="0" smtClean="0"/>
            </a:br>
            <a:r>
              <a:rPr lang="en-US" b="1" dirty="0" smtClean="0"/>
              <a:t>Disappearing</a:t>
            </a:r>
            <a:br>
              <a:rPr lang="en-US" b="1" dirty="0" smtClean="0"/>
            </a:br>
            <a:r>
              <a:rPr lang="en-US" b="1" dirty="0" smtClean="0"/>
              <a:t>Snow and Sea Ice</a:t>
            </a:r>
            <a:endParaRPr lang="en-US" b="1" dirty="0"/>
          </a:p>
        </p:txBody>
      </p:sp>
    </p:spTree>
    <p:extLst>
      <p:ext uri="{BB962C8B-B14F-4D97-AF65-F5344CB8AC3E}">
        <p14:creationId xmlns:p14="http://schemas.microsoft.com/office/powerpoint/2010/main" val="1747444394"/>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380999" y="70391"/>
            <a:ext cx="8339667" cy="6728426"/>
          </a:xfrm>
          <a:prstGeom prst="rect">
            <a:avLst/>
          </a:prstGeom>
        </p:spPr>
      </p:pic>
      <p:sp>
        <p:nvSpPr>
          <p:cNvPr id="2" name="TextBox 1"/>
          <p:cNvSpPr txBox="1"/>
          <p:nvPr/>
        </p:nvSpPr>
        <p:spPr>
          <a:xfrm rot="16200000">
            <a:off x="-574521" y="2871103"/>
            <a:ext cx="1541708" cy="369332"/>
          </a:xfrm>
          <a:prstGeom prst="rect">
            <a:avLst/>
          </a:prstGeom>
          <a:noFill/>
        </p:spPr>
        <p:txBody>
          <a:bodyPr wrap="none" rtlCol="0">
            <a:spAutoFit/>
          </a:bodyPr>
          <a:lstStyle/>
          <a:p>
            <a:r>
              <a:rPr lang="en-US" b="1" dirty="0" smtClean="0"/>
              <a:t>Million sq. km</a:t>
            </a:r>
            <a:endParaRPr lang="en-US" b="1" dirty="0"/>
          </a:p>
        </p:txBody>
      </p:sp>
      <p:sp>
        <p:nvSpPr>
          <p:cNvPr id="3" name="TextBox 2"/>
          <p:cNvSpPr txBox="1"/>
          <p:nvPr/>
        </p:nvSpPr>
        <p:spPr>
          <a:xfrm>
            <a:off x="5464711" y="1386358"/>
            <a:ext cx="2627793" cy="369332"/>
          </a:xfrm>
          <a:prstGeom prst="rect">
            <a:avLst/>
          </a:prstGeom>
          <a:solidFill>
            <a:srgbClr val="FFFFFF"/>
          </a:solidFill>
          <a:ln>
            <a:solidFill>
              <a:schemeClr val="tx1"/>
            </a:solidFill>
          </a:ln>
        </p:spPr>
        <p:txBody>
          <a:bodyPr wrap="none" rtlCol="0">
            <a:spAutoFit/>
          </a:bodyPr>
          <a:lstStyle/>
          <a:p>
            <a:r>
              <a:rPr lang="en-US" sz="1800" b="1" dirty="0" smtClean="0"/>
              <a:t>Record Coverage 2012-13</a:t>
            </a:r>
            <a:endParaRPr lang="en-US" sz="1800" b="1" dirty="0"/>
          </a:p>
        </p:txBody>
      </p:sp>
      <p:cxnSp>
        <p:nvCxnSpPr>
          <p:cNvPr id="6" name="Straight Arrow Connector 5"/>
          <p:cNvCxnSpPr/>
          <p:nvPr/>
        </p:nvCxnSpPr>
        <p:spPr>
          <a:xfrm>
            <a:off x="7772232" y="1755690"/>
            <a:ext cx="608184" cy="328319"/>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00586149"/>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R5_SeaIce.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8482" y="0"/>
            <a:ext cx="7913724" cy="5965812"/>
          </a:xfrm>
          <a:prstGeom prst="rect">
            <a:avLst/>
          </a:prstGeom>
        </p:spPr>
      </p:pic>
      <p:sp>
        <p:nvSpPr>
          <p:cNvPr id="3" name="TextBox 2"/>
          <p:cNvSpPr txBox="1"/>
          <p:nvPr/>
        </p:nvSpPr>
        <p:spPr>
          <a:xfrm>
            <a:off x="2044333" y="113570"/>
            <a:ext cx="2035947" cy="369332"/>
          </a:xfrm>
          <a:prstGeom prst="rect">
            <a:avLst/>
          </a:prstGeom>
          <a:noFill/>
        </p:spPr>
        <p:txBody>
          <a:bodyPr wrap="none" rtlCol="0">
            <a:spAutoFit/>
          </a:bodyPr>
          <a:lstStyle/>
          <a:p>
            <a:r>
              <a:rPr lang="en-US" b="1" dirty="0" smtClean="0"/>
              <a:t>IPCC AR5 Chapter 4</a:t>
            </a:r>
            <a:endParaRPr lang="en-US" b="1" dirty="0"/>
          </a:p>
        </p:txBody>
      </p:sp>
      <p:sp>
        <p:nvSpPr>
          <p:cNvPr id="4" name="TextBox 3"/>
          <p:cNvSpPr txBox="1"/>
          <p:nvPr/>
        </p:nvSpPr>
        <p:spPr>
          <a:xfrm>
            <a:off x="1851382" y="5977374"/>
            <a:ext cx="1844450" cy="369332"/>
          </a:xfrm>
          <a:prstGeom prst="rect">
            <a:avLst/>
          </a:prstGeom>
          <a:solidFill>
            <a:srgbClr val="FFFFFF"/>
          </a:solidFill>
        </p:spPr>
        <p:txBody>
          <a:bodyPr wrap="none" rtlCol="0">
            <a:spAutoFit/>
          </a:bodyPr>
          <a:lstStyle/>
          <a:p>
            <a:r>
              <a:rPr lang="en-US" b="1" dirty="0" smtClean="0"/>
              <a:t>Arctic Downward</a:t>
            </a:r>
            <a:endParaRPr lang="en-US" b="1" dirty="0"/>
          </a:p>
        </p:txBody>
      </p:sp>
      <p:sp>
        <p:nvSpPr>
          <p:cNvPr id="5" name="TextBox 4"/>
          <p:cNvSpPr txBox="1"/>
          <p:nvPr/>
        </p:nvSpPr>
        <p:spPr>
          <a:xfrm>
            <a:off x="5581335" y="5977374"/>
            <a:ext cx="1871388" cy="369332"/>
          </a:xfrm>
          <a:prstGeom prst="rect">
            <a:avLst/>
          </a:prstGeom>
          <a:solidFill>
            <a:srgbClr val="FFFFFF"/>
          </a:solidFill>
        </p:spPr>
        <p:txBody>
          <a:bodyPr wrap="none" rtlCol="0">
            <a:spAutoFit/>
          </a:bodyPr>
          <a:lstStyle/>
          <a:p>
            <a:r>
              <a:rPr lang="en-US" b="1" dirty="0" smtClean="0"/>
              <a:t>Antarctic Upward</a:t>
            </a:r>
            <a:endParaRPr lang="en-US" b="1" dirty="0"/>
          </a:p>
        </p:txBody>
      </p:sp>
      <p:sp>
        <p:nvSpPr>
          <p:cNvPr id="6" name="TextBox 5"/>
          <p:cNvSpPr txBox="1"/>
          <p:nvPr/>
        </p:nvSpPr>
        <p:spPr>
          <a:xfrm>
            <a:off x="3173337" y="6362924"/>
            <a:ext cx="2763046" cy="369332"/>
          </a:xfrm>
          <a:prstGeom prst="rect">
            <a:avLst/>
          </a:prstGeom>
          <a:solidFill>
            <a:srgbClr val="FFFFFF"/>
          </a:solidFill>
        </p:spPr>
        <p:txBody>
          <a:bodyPr wrap="none" rtlCol="0">
            <a:spAutoFit/>
          </a:bodyPr>
          <a:lstStyle/>
          <a:p>
            <a:r>
              <a:rPr lang="en-US" b="1" dirty="0" smtClean="0"/>
              <a:t>Sea Ice Changes 1979-2012</a:t>
            </a:r>
            <a:endParaRPr lang="en-US" b="1" dirty="0"/>
          </a:p>
        </p:txBody>
      </p:sp>
      <p:cxnSp>
        <p:nvCxnSpPr>
          <p:cNvPr id="8" name="Straight Arrow Connector 7"/>
          <p:cNvCxnSpPr/>
          <p:nvPr/>
        </p:nvCxnSpPr>
        <p:spPr>
          <a:xfrm>
            <a:off x="1922934" y="3729750"/>
            <a:ext cx="2396960" cy="581376"/>
          </a:xfrm>
          <a:prstGeom prst="straightConnector1">
            <a:avLst/>
          </a:prstGeom>
          <a:ln w="38100"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9" name="Straight Arrow Connector 8"/>
          <p:cNvCxnSpPr/>
          <p:nvPr/>
        </p:nvCxnSpPr>
        <p:spPr>
          <a:xfrm flipV="1">
            <a:off x="5268299" y="3729750"/>
            <a:ext cx="2396960" cy="290688"/>
          </a:xfrm>
          <a:prstGeom prst="straightConnector1">
            <a:avLst/>
          </a:prstGeom>
          <a:ln w="38100" cmpd="sng">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69218358"/>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2684477" y="6215304"/>
            <a:ext cx="3942105" cy="369332"/>
          </a:xfrm>
          <a:prstGeom prst="rect">
            <a:avLst/>
          </a:prstGeom>
          <a:noFill/>
        </p:spPr>
        <p:txBody>
          <a:bodyPr wrap="none" rtlCol="0">
            <a:spAutoFit/>
          </a:bodyPr>
          <a:lstStyle/>
          <a:p>
            <a:r>
              <a:rPr lang="en-US" b="1" dirty="0" err="1" smtClean="0"/>
              <a:t>Cryosphere</a:t>
            </a:r>
            <a:r>
              <a:rPr lang="en-US" b="1" dirty="0" smtClean="0"/>
              <a:t> Today, Chapman, U. Illinois</a:t>
            </a:r>
            <a:endParaRPr lang="en-US" b="1" dirty="0"/>
          </a:p>
        </p:txBody>
      </p:sp>
      <p:sp>
        <p:nvSpPr>
          <p:cNvPr id="4" name="TextBox 3"/>
          <p:cNvSpPr txBox="1"/>
          <p:nvPr/>
        </p:nvSpPr>
        <p:spPr>
          <a:xfrm>
            <a:off x="646876" y="5385068"/>
            <a:ext cx="7874121" cy="830997"/>
          </a:xfrm>
          <a:prstGeom prst="rect">
            <a:avLst/>
          </a:prstGeom>
          <a:noFill/>
        </p:spPr>
        <p:txBody>
          <a:bodyPr wrap="none" rtlCol="0">
            <a:spAutoFit/>
          </a:bodyPr>
          <a:lstStyle/>
          <a:p>
            <a:pPr algn="ctr"/>
            <a:r>
              <a:rPr lang="en-US" b="1" dirty="0" smtClean="0"/>
              <a:t>Global Sea Ice is at the long-term average as of 10 May 2016</a:t>
            </a:r>
          </a:p>
          <a:p>
            <a:pPr algn="ctr"/>
            <a:r>
              <a:rPr lang="en-US" b="1" dirty="0" smtClean="0"/>
              <a:t>[2014 Antarctic Sea Ice coverage has set daily records]</a:t>
            </a:r>
            <a:endParaRPr lang="en-US" b="1" dirty="0"/>
          </a:p>
        </p:txBody>
      </p:sp>
      <p:pic>
        <p:nvPicPr>
          <p:cNvPr id="2" name="Picture 1"/>
          <p:cNvPicPr>
            <a:picLocks noChangeAspect="1"/>
          </p:cNvPicPr>
          <p:nvPr/>
        </p:nvPicPr>
        <p:blipFill>
          <a:blip r:embed="rId2"/>
          <a:stretch>
            <a:fillRect/>
          </a:stretch>
        </p:blipFill>
        <p:spPr>
          <a:xfrm>
            <a:off x="-1587" y="0"/>
            <a:ext cx="9144000" cy="4197492"/>
          </a:xfrm>
          <a:prstGeom prst="rect">
            <a:avLst/>
          </a:prstGeom>
        </p:spPr>
      </p:pic>
    </p:spTree>
    <p:extLst>
      <p:ext uri="{BB962C8B-B14F-4D97-AF65-F5344CB8AC3E}">
        <p14:creationId xmlns:p14="http://schemas.microsoft.com/office/powerpoint/2010/main" val="1408332191"/>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00141"/>
            <a:ext cx="8229600" cy="1143000"/>
          </a:xfrm>
        </p:spPr>
        <p:txBody>
          <a:bodyPr>
            <a:normAutofit/>
          </a:bodyPr>
          <a:lstStyle/>
          <a:p>
            <a:r>
              <a:rPr lang="en-US" b="1" dirty="0" smtClean="0"/>
              <a:t>Sea Level Rise</a:t>
            </a:r>
            <a:endParaRPr lang="en-US" b="1" dirty="0"/>
          </a:p>
        </p:txBody>
      </p:sp>
    </p:spTree>
    <p:extLst>
      <p:ext uri="{BB962C8B-B14F-4D97-AF65-F5344CB8AC3E}">
        <p14:creationId xmlns:p14="http://schemas.microsoft.com/office/powerpoint/2010/main" val="305267714"/>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2"/>
          <p:cNvGraphicFramePr>
            <a:graphicFrameLocks noChangeAspect="1"/>
          </p:cNvGraphicFramePr>
          <p:nvPr>
            <p:extLst>
              <p:ext uri="{D42A27DB-BD31-4B8C-83A1-F6EECF244321}">
                <p14:modId xmlns:p14="http://schemas.microsoft.com/office/powerpoint/2010/main" val="1913855766"/>
              </p:ext>
            </p:extLst>
          </p:nvPr>
        </p:nvGraphicFramePr>
        <p:xfrm>
          <a:off x="279400" y="1041400"/>
          <a:ext cx="8447088" cy="4884738"/>
        </p:xfrm>
        <a:graphic>
          <a:graphicData uri="http://schemas.openxmlformats.org/drawingml/2006/chart">
            <c:chart xmlns:c="http://schemas.openxmlformats.org/drawingml/2006/chart" xmlns:r="http://schemas.openxmlformats.org/officeDocument/2006/relationships" r:id="rId3"/>
          </a:graphicData>
        </a:graphic>
      </p:graphicFrame>
      <p:sp>
        <p:nvSpPr>
          <p:cNvPr id="91138" name="Rectangle 3"/>
          <p:cNvSpPr>
            <a:spLocks noChangeArrowheads="1"/>
          </p:cNvSpPr>
          <p:nvPr/>
        </p:nvSpPr>
        <p:spPr bwMode="auto">
          <a:xfrm>
            <a:off x="5257800" y="6019800"/>
            <a:ext cx="2419350" cy="336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r>
              <a:rPr lang="en-US" sz="1600" b="1">
                <a:latin typeface="Arial" charset="0"/>
              </a:rPr>
              <a:t>University of Colorado </a:t>
            </a:r>
          </a:p>
        </p:txBody>
      </p:sp>
      <p:sp>
        <p:nvSpPr>
          <p:cNvPr id="91139" name="Rectangle 4"/>
          <p:cNvSpPr>
            <a:spLocks noChangeArrowheads="1"/>
          </p:cNvSpPr>
          <p:nvPr/>
        </p:nvSpPr>
        <p:spPr bwMode="auto">
          <a:xfrm>
            <a:off x="430370" y="343479"/>
            <a:ext cx="8396249" cy="107721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pPr algn="ctr"/>
            <a:r>
              <a:rPr lang="en-US" sz="3200" b="1" dirty="0" smtClean="0">
                <a:solidFill>
                  <a:srgbClr val="1F23E9"/>
                </a:solidFill>
                <a:latin typeface="Arial" charset="0"/>
              </a:rPr>
              <a:t>Satellite-based Sea </a:t>
            </a:r>
            <a:r>
              <a:rPr lang="en-US" sz="3200" b="1" dirty="0">
                <a:solidFill>
                  <a:srgbClr val="1F23E9"/>
                </a:solidFill>
                <a:latin typeface="Arial" charset="0"/>
              </a:rPr>
              <a:t>Level 1992- </a:t>
            </a:r>
            <a:r>
              <a:rPr lang="en-US" sz="3200" b="1" dirty="0" smtClean="0">
                <a:solidFill>
                  <a:srgbClr val="1F23E9"/>
                </a:solidFill>
                <a:latin typeface="Arial" charset="0"/>
              </a:rPr>
              <a:t>2015 (mm)</a:t>
            </a:r>
          </a:p>
          <a:p>
            <a:pPr algn="ctr"/>
            <a:r>
              <a:rPr lang="en-US" sz="3200" b="1" dirty="0" smtClean="0">
                <a:solidFill>
                  <a:srgbClr val="1F23E9"/>
                </a:solidFill>
                <a:latin typeface="Arial" charset="0"/>
              </a:rPr>
              <a:t>About 1 inch per decade </a:t>
            </a:r>
            <a:endParaRPr lang="en-US" sz="3200" b="1" dirty="0">
              <a:solidFill>
                <a:srgbClr val="1F23E9"/>
              </a:solidFill>
              <a:latin typeface="Arial" charset="0"/>
            </a:endParaRPr>
          </a:p>
        </p:txBody>
      </p:sp>
    </p:spTree>
    <p:extLst>
      <p:ext uri="{BB962C8B-B14F-4D97-AF65-F5344CB8AC3E}">
        <p14:creationId xmlns:p14="http://schemas.microsoft.com/office/powerpoint/2010/main" val="2880816880"/>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ost-Glacial_Sea_Level.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4321" y="2759188"/>
            <a:ext cx="6680200" cy="3956807"/>
          </a:xfrm>
          <a:prstGeom prst="rect">
            <a:avLst/>
          </a:prstGeom>
        </p:spPr>
      </p:pic>
      <p:sp>
        <p:nvSpPr>
          <p:cNvPr id="3" name="TextBox 2"/>
          <p:cNvSpPr txBox="1"/>
          <p:nvPr/>
        </p:nvSpPr>
        <p:spPr>
          <a:xfrm>
            <a:off x="482970" y="98264"/>
            <a:ext cx="7888502" cy="2677656"/>
          </a:xfrm>
          <a:prstGeom prst="rect">
            <a:avLst/>
          </a:prstGeom>
          <a:noFill/>
        </p:spPr>
        <p:txBody>
          <a:bodyPr wrap="square" rtlCol="0">
            <a:spAutoFit/>
          </a:bodyPr>
          <a:lstStyle/>
          <a:p>
            <a:pPr algn="ctr"/>
            <a:r>
              <a:rPr lang="en-US" sz="1800" b="1" dirty="0" smtClean="0">
                <a:solidFill>
                  <a:srgbClr val="FF0000"/>
                </a:solidFill>
              </a:rPr>
              <a:t>Sea Level Rises as Land-ice melts.  </a:t>
            </a:r>
          </a:p>
          <a:p>
            <a:endParaRPr lang="en-US" sz="1800" b="1" dirty="0" smtClean="0"/>
          </a:p>
          <a:p>
            <a:r>
              <a:rPr lang="en-US" sz="1800" b="1" dirty="0" smtClean="0"/>
              <a:t>The major low-latitude ice-age ice sheets finished melting about 8,000 years ago (i.e. Illinois, New York, etc.) and since then the remnant mountain glaciers and parts of Greenland and Antarctica are still adding some melt-water.  [The warm period 130,000 years ago saw sea levels 20 </a:t>
            </a:r>
            <a:r>
              <a:rPr lang="en-US" sz="1800" b="1" dirty="0" err="1" smtClean="0"/>
              <a:t>ft</a:t>
            </a:r>
            <a:r>
              <a:rPr lang="en-US" sz="1800" b="1" dirty="0" smtClean="0"/>
              <a:t> higher than today, i.e. naturally.]</a:t>
            </a:r>
          </a:p>
          <a:p>
            <a:endParaRPr lang="en-US" sz="1800" b="1" dirty="0"/>
          </a:p>
          <a:p>
            <a:r>
              <a:rPr lang="en-US" sz="1800" b="1" dirty="0" smtClean="0"/>
              <a:t>Sea level also rises for other reasons such as increases in eroded soil material flowing into the ocean and thermal expansion of the water itself.</a:t>
            </a:r>
            <a:endParaRPr lang="en-US" sz="1800" b="1" dirty="0"/>
          </a:p>
        </p:txBody>
      </p:sp>
      <p:sp>
        <p:nvSpPr>
          <p:cNvPr id="4" name="TextBox 3"/>
          <p:cNvSpPr txBox="1"/>
          <p:nvPr/>
        </p:nvSpPr>
        <p:spPr>
          <a:xfrm>
            <a:off x="1434532" y="3692482"/>
            <a:ext cx="1927940" cy="584776"/>
          </a:xfrm>
          <a:prstGeom prst="rect">
            <a:avLst/>
          </a:prstGeom>
          <a:noFill/>
          <a:ln>
            <a:solidFill>
              <a:srgbClr val="0000FF"/>
            </a:solidFill>
          </a:ln>
        </p:spPr>
        <p:txBody>
          <a:bodyPr wrap="square" rtlCol="0">
            <a:spAutoFit/>
          </a:bodyPr>
          <a:lstStyle/>
          <a:p>
            <a:r>
              <a:rPr lang="en-US" sz="1600" b="1" dirty="0">
                <a:solidFill>
                  <a:srgbClr val="0000FF"/>
                </a:solidFill>
              </a:rPr>
              <a:t>5</a:t>
            </a:r>
            <a:r>
              <a:rPr lang="en-US" sz="1600" b="1" dirty="0" smtClean="0">
                <a:solidFill>
                  <a:srgbClr val="0000FF"/>
                </a:solidFill>
              </a:rPr>
              <a:t>”per decade 15,000 to 7000 years ago</a:t>
            </a:r>
            <a:endParaRPr lang="en-US" sz="1600" b="1" dirty="0">
              <a:solidFill>
                <a:srgbClr val="0000FF"/>
              </a:solidFill>
            </a:endParaRPr>
          </a:p>
        </p:txBody>
      </p:sp>
      <p:cxnSp>
        <p:nvCxnSpPr>
          <p:cNvPr id="6" name="Straight Arrow Connector 5"/>
          <p:cNvCxnSpPr/>
          <p:nvPr/>
        </p:nvCxnSpPr>
        <p:spPr>
          <a:xfrm>
            <a:off x="2695458" y="4277258"/>
            <a:ext cx="667014" cy="1067528"/>
          </a:xfrm>
          <a:prstGeom prst="straightConnector1">
            <a:avLst/>
          </a:prstGeom>
          <a:ln>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8" name="Straight Arrow Connector 7"/>
          <p:cNvCxnSpPr/>
          <p:nvPr/>
        </p:nvCxnSpPr>
        <p:spPr>
          <a:xfrm flipV="1">
            <a:off x="3362472" y="3073693"/>
            <a:ext cx="1863976" cy="778400"/>
          </a:xfrm>
          <a:prstGeom prst="straightConnector1">
            <a:avLst/>
          </a:prstGeom>
          <a:ln>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sp>
        <p:nvSpPr>
          <p:cNvPr id="12" name="TextBox 11"/>
          <p:cNvSpPr txBox="1"/>
          <p:nvPr/>
        </p:nvSpPr>
        <p:spPr>
          <a:xfrm>
            <a:off x="5299545" y="3267316"/>
            <a:ext cx="1491013" cy="584776"/>
          </a:xfrm>
          <a:prstGeom prst="rect">
            <a:avLst/>
          </a:prstGeom>
          <a:noFill/>
          <a:ln>
            <a:solidFill>
              <a:srgbClr val="0000FF"/>
            </a:solidFill>
          </a:ln>
        </p:spPr>
        <p:txBody>
          <a:bodyPr wrap="none" rtlCol="0">
            <a:spAutoFit/>
          </a:bodyPr>
          <a:lstStyle/>
          <a:p>
            <a:r>
              <a:rPr lang="en-US" sz="1600" b="1" dirty="0" smtClean="0">
                <a:solidFill>
                  <a:srgbClr val="0000FF"/>
                </a:solidFill>
              </a:rPr>
              <a:t>0.3”per decade</a:t>
            </a:r>
          </a:p>
          <a:p>
            <a:r>
              <a:rPr lang="en-US" sz="1600" b="1" dirty="0" smtClean="0">
                <a:solidFill>
                  <a:srgbClr val="0000FF"/>
                </a:solidFill>
              </a:rPr>
              <a:t>Last 7000 years</a:t>
            </a:r>
            <a:endParaRPr lang="en-US" sz="1600" b="1" dirty="0">
              <a:solidFill>
                <a:srgbClr val="0000FF"/>
              </a:solidFill>
            </a:endParaRPr>
          </a:p>
        </p:txBody>
      </p:sp>
      <p:cxnSp>
        <p:nvCxnSpPr>
          <p:cNvPr id="13" name="Straight Arrow Connector 12"/>
          <p:cNvCxnSpPr/>
          <p:nvPr/>
        </p:nvCxnSpPr>
        <p:spPr>
          <a:xfrm flipH="1" flipV="1">
            <a:off x="5299545" y="3124645"/>
            <a:ext cx="686168" cy="203352"/>
          </a:xfrm>
          <a:prstGeom prst="straightConnector1">
            <a:avLst/>
          </a:prstGeom>
          <a:ln>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6" name="Straight Arrow Connector 15"/>
          <p:cNvCxnSpPr/>
          <p:nvPr/>
        </p:nvCxnSpPr>
        <p:spPr>
          <a:xfrm flipV="1">
            <a:off x="5985713" y="3073693"/>
            <a:ext cx="904577" cy="254304"/>
          </a:xfrm>
          <a:prstGeom prst="straightConnector1">
            <a:avLst/>
          </a:prstGeom>
          <a:ln>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10239308"/>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0700" y="1981200"/>
            <a:ext cx="8229600" cy="1817117"/>
          </a:xfrm>
        </p:spPr>
        <p:txBody>
          <a:bodyPr/>
          <a:lstStyle/>
          <a:p>
            <a:r>
              <a:rPr lang="en-US" b="1" dirty="0"/>
              <a:t/>
            </a:r>
            <a:br>
              <a:rPr lang="en-US" b="1" dirty="0"/>
            </a:br>
            <a:r>
              <a:rPr lang="en-US" b="1" dirty="0" smtClean="0"/>
              <a:t>Extreme Weather</a:t>
            </a:r>
            <a:endParaRPr lang="en-US" b="1" dirty="0"/>
          </a:p>
        </p:txBody>
      </p:sp>
    </p:spTree>
    <p:extLst>
      <p:ext uri="{BB962C8B-B14F-4D97-AF65-F5344CB8AC3E}">
        <p14:creationId xmlns:p14="http://schemas.microsoft.com/office/powerpoint/2010/main" val="3697077786"/>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0658" name="Rectangle 2"/>
          <p:cNvSpPr>
            <a:spLocks noChangeArrowheads="1"/>
          </p:cNvSpPr>
          <p:nvPr/>
        </p:nvSpPr>
        <p:spPr bwMode="auto">
          <a:xfrm>
            <a:off x="1308100" y="459432"/>
            <a:ext cx="641293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b="1" dirty="0">
                <a:latin typeface="Tahoma" charset="0"/>
              </a:rPr>
              <a:t>Global </a:t>
            </a:r>
            <a:r>
              <a:rPr lang="en-US" b="1" dirty="0" smtClean="0">
                <a:latin typeface="Tahoma" charset="0"/>
              </a:rPr>
              <a:t>Hurricanes (</a:t>
            </a:r>
            <a:r>
              <a:rPr lang="en-US" b="1" dirty="0">
                <a:latin typeface="Tahoma" charset="0"/>
              </a:rPr>
              <a:t>1971 to </a:t>
            </a:r>
            <a:r>
              <a:rPr lang="en-US" b="1" dirty="0" smtClean="0">
                <a:latin typeface="Tahoma" charset="0"/>
              </a:rPr>
              <a:t>March 2016) </a:t>
            </a:r>
            <a:endParaRPr lang="en-US" b="1" dirty="0">
              <a:latin typeface="Tahoma" charset="0"/>
            </a:endParaRPr>
          </a:p>
        </p:txBody>
      </p:sp>
      <p:pic>
        <p:nvPicPr>
          <p:cNvPr id="3" name="Picture 2"/>
          <p:cNvPicPr>
            <a:picLocks noChangeAspect="1"/>
          </p:cNvPicPr>
          <p:nvPr/>
        </p:nvPicPr>
        <p:blipFill>
          <a:blip r:embed="rId3"/>
          <a:stretch>
            <a:fillRect/>
          </a:stretch>
        </p:blipFill>
        <p:spPr>
          <a:xfrm>
            <a:off x="0" y="1130300"/>
            <a:ext cx="9144000" cy="4575277"/>
          </a:xfrm>
          <a:prstGeom prst="rect">
            <a:avLst/>
          </a:prstGeom>
        </p:spPr>
      </p:pic>
    </p:spTree>
    <p:extLst>
      <p:ext uri="{BB962C8B-B14F-4D97-AF65-F5344CB8AC3E}">
        <p14:creationId xmlns:p14="http://schemas.microsoft.com/office/powerpoint/2010/main" val="665538308"/>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92363" y="704273"/>
            <a:ext cx="8416636" cy="5651500"/>
          </a:xfrm>
          <a:prstGeom prst="rect">
            <a:avLst/>
          </a:prstGeom>
        </p:spPr>
      </p:pic>
      <p:sp>
        <p:nvSpPr>
          <p:cNvPr id="7" name="Rectangle 6"/>
          <p:cNvSpPr/>
          <p:nvPr/>
        </p:nvSpPr>
        <p:spPr>
          <a:xfrm>
            <a:off x="8458116" y="5414817"/>
            <a:ext cx="101766" cy="436195"/>
          </a:xfrm>
          <a:prstGeom prst="rect">
            <a:avLst/>
          </a:prstGeom>
          <a:solidFill>
            <a:srgbClr val="FF66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Rectangle 3"/>
          <p:cNvSpPr/>
          <p:nvPr/>
        </p:nvSpPr>
        <p:spPr>
          <a:xfrm>
            <a:off x="8458115" y="5414817"/>
            <a:ext cx="101766" cy="436195"/>
          </a:xfrm>
          <a:prstGeom prst="rect">
            <a:avLst/>
          </a:prstGeom>
          <a:solidFill>
            <a:srgbClr val="FF66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15241620"/>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hart 2"/>
          <p:cNvGraphicFramePr/>
          <p:nvPr>
            <p:extLst>
              <p:ext uri="{D42A27DB-BD31-4B8C-83A1-F6EECF244321}">
                <p14:modId xmlns:p14="http://schemas.microsoft.com/office/powerpoint/2010/main" val="318623673"/>
              </p:ext>
            </p:extLst>
          </p:nvPr>
        </p:nvGraphicFramePr>
        <p:xfrm>
          <a:off x="119055" y="657681"/>
          <a:ext cx="8902584" cy="597987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197540954"/>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data20141-f5.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397000"/>
            <a:ext cx="9144000" cy="4610100"/>
          </a:xfrm>
          <a:prstGeom prst="rect">
            <a:avLst/>
          </a:prstGeom>
        </p:spPr>
      </p:pic>
      <p:sp>
        <p:nvSpPr>
          <p:cNvPr id="3" name="TextBox 2"/>
          <p:cNvSpPr txBox="1"/>
          <p:nvPr/>
        </p:nvSpPr>
        <p:spPr>
          <a:xfrm>
            <a:off x="2146300" y="376534"/>
            <a:ext cx="5232898" cy="523220"/>
          </a:xfrm>
          <a:prstGeom prst="rect">
            <a:avLst/>
          </a:prstGeom>
          <a:noFill/>
        </p:spPr>
        <p:txBody>
          <a:bodyPr wrap="none" rtlCol="0">
            <a:spAutoFit/>
          </a:bodyPr>
          <a:lstStyle/>
          <a:p>
            <a:r>
              <a:rPr lang="en-US" sz="2800" b="1" dirty="0" smtClean="0"/>
              <a:t>Global Drought Indices 1982-2012</a:t>
            </a:r>
            <a:endParaRPr lang="en-US" sz="2800" b="1" dirty="0"/>
          </a:p>
        </p:txBody>
      </p:sp>
      <p:sp>
        <p:nvSpPr>
          <p:cNvPr id="4" name="TextBox 3"/>
          <p:cNvSpPr txBox="1"/>
          <p:nvPr/>
        </p:nvSpPr>
        <p:spPr>
          <a:xfrm>
            <a:off x="6391510" y="6108700"/>
            <a:ext cx="2100305" cy="461665"/>
          </a:xfrm>
          <a:prstGeom prst="rect">
            <a:avLst/>
          </a:prstGeom>
          <a:noFill/>
        </p:spPr>
        <p:txBody>
          <a:bodyPr wrap="none" rtlCol="0">
            <a:spAutoFit/>
          </a:bodyPr>
          <a:lstStyle/>
          <a:p>
            <a:r>
              <a:rPr lang="en-US" b="1" dirty="0" err="1" smtClean="0"/>
              <a:t>Hao</a:t>
            </a:r>
            <a:r>
              <a:rPr lang="en-US" b="1" dirty="0" smtClean="0"/>
              <a:t> et al. 2014</a:t>
            </a:r>
            <a:endParaRPr lang="en-US" b="1" dirty="0"/>
          </a:p>
        </p:txBody>
      </p:sp>
    </p:spTree>
    <p:extLst>
      <p:ext uri="{BB962C8B-B14F-4D97-AF65-F5344CB8AC3E}">
        <p14:creationId xmlns:p14="http://schemas.microsoft.com/office/powerpoint/2010/main" val="1114075879"/>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p:nvPr>
            <p:extLst>
              <p:ext uri="{D42A27DB-BD31-4B8C-83A1-F6EECF244321}">
                <p14:modId xmlns:p14="http://schemas.microsoft.com/office/powerpoint/2010/main" val="3769141086"/>
              </p:ext>
            </p:extLst>
          </p:nvPr>
        </p:nvGraphicFramePr>
        <p:xfrm>
          <a:off x="0" y="127000"/>
          <a:ext cx="9144000" cy="67310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715750088"/>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p:nvPr>
            <p:extLst>
              <p:ext uri="{D42A27DB-BD31-4B8C-83A1-F6EECF244321}">
                <p14:modId xmlns:p14="http://schemas.microsoft.com/office/powerpoint/2010/main" val="535389886"/>
              </p:ext>
            </p:extLst>
          </p:nvPr>
        </p:nvGraphicFramePr>
        <p:xfrm>
          <a:off x="152399" y="1293464"/>
          <a:ext cx="8864601" cy="4929536"/>
        </p:xfrm>
        <a:graphic>
          <a:graphicData uri="http://schemas.openxmlformats.org/drawingml/2006/chart">
            <c:chart xmlns:c="http://schemas.openxmlformats.org/drawingml/2006/chart" xmlns:r="http://schemas.openxmlformats.org/officeDocument/2006/relationships" r:id="rId2"/>
          </a:graphicData>
        </a:graphic>
      </p:graphicFrame>
      <p:sp>
        <p:nvSpPr>
          <p:cNvPr id="3" name="TextBox 2"/>
          <p:cNvSpPr txBox="1"/>
          <p:nvPr/>
        </p:nvSpPr>
        <p:spPr>
          <a:xfrm>
            <a:off x="1250767" y="76201"/>
            <a:ext cx="6941474" cy="1200328"/>
          </a:xfrm>
          <a:prstGeom prst="rect">
            <a:avLst/>
          </a:prstGeom>
          <a:noFill/>
        </p:spPr>
        <p:txBody>
          <a:bodyPr wrap="none" rtlCol="0">
            <a:spAutoFit/>
          </a:bodyPr>
          <a:lstStyle/>
          <a:p>
            <a:pPr algn="ctr"/>
            <a:r>
              <a:rPr lang="en-US" b="1" dirty="0" smtClean="0"/>
              <a:t>Alabama Summer Daily Maximum Temperature (°F)</a:t>
            </a:r>
          </a:p>
          <a:p>
            <a:pPr algn="ctr"/>
            <a:r>
              <a:rPr lang="en-US" b="1" dirty="0" smtClean="0"/>
              <a:t>Average of 4, 100-mile-diameter regions centered on</a:t>
            </a:r>
          </a:p>
          <a:p>
            <a:pPr algn="ctr"/>
            <a:r>
              <a:rPr lang="en-US" b="1" dirty="0" smtClean="0"/>
              <a:t>MOB, MGM, BHM and HSV, 1883-2015</a:t>
            </a:r>
            <a:endParaRPr lang="en-US" b="1" dirty="0"/>
          </a:p>
        </p:txBody>
      </p:sp>
      <p:sp>
        <p:nvSpPr>
          <p:cNvPr id="4" name="Rectangle 3"/>
          <p:cNvSpPr/>
          <p:nvPr/>
        </p:nvSpPr>
        <p:spPr>
          <a:xfrm>
            <a:off x="3276601" y="6096939"/>
            <a:ext cx="3269672" cy="617128"/>
          </a:xfrm>
          <a:prstGeom prst="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b="1" dirty="0" smtClean="0">
                <a:solidFill>
                  <a:schemeClr val="tx1"/>
                </a:solidFill>
              </a:rPr>
              <a:t>J. Christy Alabama State Climatologist, The University of Alabama in Huntsville</a:t>
            </a:r>
          </a:p>
          <a:p>
            <a:pPr algn="ctr"/>
            <a:r>
              <a:rPr lang="en-US" sz="1400" b="1" dirty="0" smtClean="0">
                <a:solidFill>
                  <a:schemeClr val="tx1"/>
                </a:solidFill>
              </a:rPr>
              <a:t>Christy and </a:t>
            </a:r>
            <a:r>
              <a:rPr lang="en-US" sz="1400" b="1" dirty="0" err="1" smtClean="0">
                <a:solidFill>
                  <a:schemeClr val="tx1"/>
                </a:solidFill>
              </a:rPr>
              <a:t>McNider</a:t>
            </a:r>
            <a:r>
              <a:rPr lang="en-US" sz="1400" b="1" dirty="0" smtClean="0">
                <a:solidFill>
                  <a:schemeClr val="tx1"/>
                </a:solidFill>
              </a:rPr>
              <a:t> 2016</a:t>
            </a:r>
            <a:endParaRPr lang="en-US" sz="1400" b="1" dirty="0">
              <a:solidFill>
                <a:schemeClr val="tx1"/>
              </a:solidFill>
            </a:endParaRPr>
          </a:p>
        </p:txBody>
      </p:sp>
      <p:pic>
        <p:nvPicPr>
          <p:cNvPr id="5" name="Picture 4" descr="new-uah-logo-edit-61a6874cca7931af.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5066" y="6223000"/>
            <a:ext cx="1250767" cy="559477"/>
          </a:xfrm>
          <a:prstGeom prst="rect">
            <a:avLst/>
          </a:prstGeom>
        </p:spPr>
      </p:pic>
      <p:pic>
        <p:nvPicPr>
          <p:cNvPr id="6" name="Picture 5" descr="AOSC_LOGO.pdf"/>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69200" y="6095401"/>
            <a:ext cx="1227666" cy="618666"/>
          </a:xfrm>
          <a:prstGeom prst="rect">
            <a:avLst/>
          </a:prstGeom>
        </p:spPr>
      </p:pic>
    </p:spTree>
    <p:extLst>
      <p:ext uri="{BB962C8B-B14F-4D97-AF65-F5344CB8AC3E}">
        <p14:creationId xmlns:p14="http://schemas.microsoft.com/office/powerpoint/2010/main" val="2154919243"/>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39365"/>
            <a:ext cx="8369300" cy="2728907"/>
          </a:xfrm>
        </p:spPr>
        <p:txBody>
          <a:bodyPr/>
          <a:lstStyle/>
          <a:p>
            <a:r>
              <a:rPr lang="en-US" b="1" dirty="0" smtClean="0"/>
              <a:t>Views of “dangerous” Climate Change rely on models that fail simple testing and are not based on the evidence we have</a:t>
            </a:r>
            <a:endParaRPr lang="en-US" b="1" dirty="0"/>
          </a:p>
        </p:txBody>
      </p:sp>
    </p:spTree>
    <p:extLst>
      <p:ext uri="{BB962C8B-B14F-4D97-AF65-F5344CB8AC3E}">
        <p14:creationId xmlns:p14="http://schemas.microsoft.com/office/powerpoint/2010/main" val="2567775842"/>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39366"/>
            <a:ext cx="8369300" cy="2431034"/>
          </a:xfrm>
          <a:ln w="57150" cmpd="sng">
            <a:solidFill>
              <a:schemeClr val="tx1"/>
            </a:solidFill>
          </a:ln>
        </p:spPr>
        <p:txBody>
          <a:bodyPr/>
          <a:lstStyle/>
          <a:p>
            <a:r>
              <a:rPr lang="en-US" b="1" dirty="0" smtClean="0"/>
              <a:t>Climate Change is a Political Issue</a:t>
            </a:r>
            <a:endParaRPr lang="en-US" b="1" dirty="0"/>
          </a:p>
        </p:txBody>
      </p:sp>
    </p:spTree>
    <p:extLst>
      <p:ext uri="{BB962C8B-B14F-4D97-AF65-F5344CB8AC3E}">
        <p14:creationId xmlns:p14="http://schemas.microsoft.com/office/powerpoint/2010/main" val="3604116397"/>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4500" y="89023"/>
            <a:ext cx="8229600" cy="1143000"/>
          </a:xfrm>
        </p:spPr>
        <p:txBody>
          <a:bodyPr>
            <a:normAutofit fontScale="90000"/>
          </a:bodyPr>
          <a:lstStyle/>
          <a:p>
            <a:r>
              <a:rPr lang="en-US" b="1" dirty="0" smtClean="0">
                <a:solidFill>
                  <a:srgbClr val="0000FF"/>
                </a:solidFill>
              </a:rPr>
              <a:t>Climate Change is a Political Agenda</a:t>
            </a:r>
            <a:endParaRPr lang="en-US" b="1" dirty="0">
              <a:solidFill>
                <a:srgbClr val="0000FF"/>
              </a:solidFill>
            </a:endParaRPr>
          </a:p>
        </p:txBody>
      </p:sp>
      <p:pic>
        <p:nvPicPr>
          <p:cNvPr id="5" name="Picture 4"/>
          <p:cNvPicPr>
            <a:picLocks noChangeAspect="1"/>
          </p:cNvPicPr>
          <p:nvPr/>
        </p:nvPicPr>
        <p:blipFill>
          <a:blip r:embed="rId2"/>
          <a:stretch>
            <a:fillRect/>
          </a:stretch>
        </p:blipFill>
        <p:spPr>
          <a:xfrm>
            <a:off x="4559301" y="3416301"/>
            <a:ext cx="12700" cy="12700"/>
          </a:xfrm>
          <a:prstGeom prst="rect">
            <a:avLst/>
          </a:prstGeom>
        </p:spPr>
      </p:pic>
      <p:pic>
        <p:nvPicPr>
          <p:cNvPr id="6" name="Picture 5"/>
          <p:cNvPicPr>
            <a:picLocks noChangeAspect="1"/>
          </p:cNvPicPr>
          <p:nvPr/>
        </p:nvPicPr>
        <p:blipFill>
          <a:blip r:embed="rId2"/>
          <a:stretch>
            <a:fillRect/>
          </a:stretch>
        </p:blipFill>
        <p:spPr>
          <a:xfrm>
            <a:off x="4559301" y="3416301"/>
            <a:ext cx="12700" cy="12700"/>
          </a:xfrm>
          <a:prstGeom prst="rect">
            <a:avLst/>
          </a:prstGeom>
        </p:spPr>
      </p:pic>
      <p:pic>
        <p:nvPicPr>
          <p:cNvPr id="10" name="Picture 9"/>
          <p:cNvPicPr>
            <a:picLocks noChangeAspect="1"/>
          </p:cNvPicPr>
          <p:nvPr/>
        </p:nvPicPr>
        <p:blipFill>
          <a:blip r:embed="rId3"/>
          <a:stretch>
            <a:fillRect/>
          </a:stretch>
        </p:blipFill>
        <p:spPr>
          <a:xfrm>
            <a:off x="512885" y="2295769"/>
            <a:ext cx="3795347" cy="2532518"/>
          </a:xfrm>
          <a:prstGeom prst="rect">
            <a:avLst/>
          </a:prstGeom>
        </p:spPr>
      </p:pic>
      <p:sp>
        <p:nvSpPr>
          <p:cNvPr id="11" name="TextBox 10"/>
          <p:cNvSpPr txBox="1"/>
          <p:nvPr/>
        </p:nvSpPr>
        <p:spPr>
          <a:xfrm>
            <a:off x="444500" y="5013178"/>
            <a:ext cx="3795347" cy="646331"/>
          </a:xfrm>
          <a:prstGeom prst="rect">
            <a:avLst/>
          </a:prstGeom>
          <a:noFill/>
        </p:spPr>
        <p:txBody>
          <a:bodyPr wrap="square" rtlCol="0">
            <a:spAutoFit/>
          </a:bodyPr>
          <a:lstStyle/>
          <a:p>
            <a:r>
              <a:rPr lang="en-US" sz="1200" b="1" dirty="0"/>
              <a:t>U.S. Secretary of State John Kerry during a speech on climate change in Jakarta on Sunday. </a:t>
            </a:r>
            <a:r>
              <a:rPr lang="en-US" sz="1200" b="1" dirty="0" err="1"/>
              <a:t>Agence</a:t>
            </a:r>
            <a:r>
              <a:rPr lang="en-US" sz="1200" b="1" dirty="0"/>
              <a:t> France-</a:t>
            </a:r>
            <a:r>
              <a:rPr lang="en-US" sz="1200" b="1" dirty="0" err="1"/>
              <a:t>Presse</a:t>
            </a:r>
            <a:r>
              <a:rPr lang="en-US" sz="1200" b="1" dirty="0"/>
              <a:t>/Getty Images</a:t>
            </a:r>
          </a:p>
        </p:txBody>
      </p:sp>
      <p:sp>
        <p:nvSpPr>
          <p:cNvPr id="12" name="TextBox 11"/>
          <p:cNvSpPr txBox="1"/>
          <p:nvPr/>
        </p:nvSpPr>
        <p:spPr>
          <a:xfrm>
            <a:off x="4757617" y="1348153"/>
            <a:ext cx="4083537" cy="5262979"/>
          </a:xfrm>
          <a:prstGeom prst="rect">
            <a:avLst/>
          </a:prstGeom>
          <a:noFill/>
        </p:spPr>
        <p:txBody>
          <a:bodyPr wrap="square" rtlCol="0">
            <a:spAutoFit/>
          </a:bodyPr>
          <a:lstStyle/>
          <a:p>
            <a:r>
              <a:rPr lang="en-US" sz="2400" b="1" i="1" dirty="0" smtClean="0"/>
              <a:t>“The </a:t>
            </a:r>
            <a:r>
              <a:rPr lang="en-US" sz="2400" b="1" i="1" dirty="0"/>
              <a:t>science is </a:t>
            </a:r>
            <a:r>
              <a:rPr lang="en-US" sz="2400" b="1" i="1" dirty="0">
                <a:solidFill>
                  <a:srgbClr val="FF0000"/>
                </a:solidFill>
              </a:rPr>
              <a:t>unequivocal</a:t>
            </a:r>
            <a:r>
              <a:rPr lang="en-US" sz="2400" b="1" i="1" dirty="0"/>
              <a:t>, and those who refuse to believe it are simply </a:t>
            </a:r>
            <a:r>
              <a:rPr lang="en-US" sz="2400" b="1" i="1" dirty="0">
                <a:solidFill>
                  <a:srgbClr val="FF0000"/>
                </a:solidFill>
              </a:rPr>
              <a:t>burying their heads in the sand</a:t>
            </a:r>
            <a:r>
              <a:rPr lang="en-US" sz="2400" b="1" i="1" dirty="0"/>
              <a:t>. We don’t have time for a meeting anywhere of the </a:t>
            </a:r>
            <a:r>
              <a:rPr lang="en-US" sz="2400" b="1" i="1" dirty="0">
                <a:hlinkClick r:id="rId4"/>
              </a:rPr>
              <a:t>Flat Earth Society</a:t>
            </a:r>
            <a:r>
              <a:rPr lang="en-US" sz="2400" b="1" i="1" dirty="0"/>
              <a:t>.  And in a sense, climate change can now be considered another weapon of mass destruction, perhaps the world’s </a:t>
            </a:r>
            <a:r>
              <a:rPr lang="en-US" sz="2400" b="1" i="1" dirty="0">
                <a:solidFill>
                  <a:srgbClr val="FF0000"/>
                </a:solidFill>
              </a:rPr>
              <a:t>most fearsome weapon of mass destruction</a:t>
            </a:r>
            <a:r>
              <a:rPr lang="en-US" sz="2400" b="1" i="1" dirty="0" smtClean="0"/>
              <a:t>.”</a:t>
            </a:r>
            <a:r>
              <a:rPr lang="en-US" sz="2400" b="1" dirty="0" smtClean="0"/>
              <a:t> </a:t>
            </a:r>
            <a:r>
              <a:rPr lang="en-US" sz="2400" b="1" dirty="0"/>
              <a:t>– John </a:t>
            </a:r>
            <a:r>
              <a:rPr lang="en-US" sz="2400" b="1" dirty="0" smtClean="0"/>
              <a:t>Kerry</a:t>
            </a:r>
          </a:p>
          <a:p>
            <a:r>
              <a:rPr lang="en-US" sz="2400" b="1" dirty="0" smtClean="0"/>
              <a:t>Feb 16 2014</a:t>
            </a:r>
            <a:endParaRPr lang="en-US" sz="2400" b="1" dirty="0"/>
          </a:p>
        </p:txBody>
      </p:sp>
    </p:spTree>
    <p:extLst>
      <p:ext uri="{BB962C8B-B14F-4D97-AF65-F5344CB8AC3E}">
        <p14:creationId xmlns:p14="http://schemas.microsoft.com/office/powerpoint/2010/main" val="2868977116"/>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4500" y="89024"/>
            <a:ext cx="8229600" cy="780439"/>
          </a:xfrm>
        </p:spPr>
        <p:txBody>
          <a:bodyPr>
            <a:normAutofit fontScale="90000"/>
          </a:bodyPr>
          <a:lstStyle/>
          <a:p>
            <a:r>
              <a:rPr lang="en-US" b="1" dirty="0" smtClean="0">
                <a:solidFill>
                  <a:srgbClr val="0000FF"/>
                </a:solidFill>
              </a:rPr>
              <a:t>Climate Change is a Political Agenda</a:t>
            </a:r>
            <a:endParaRPr lang="en-US" b="1" dirty="0">
              <a:solidFill>
                <a:srgbClr val="0000FF"/>
              </a:solidFill>
            </a:endParaRPr>
          </a:p>
        </p:txBody>
      </p:sp>
      <p:pic>
        <p:nvPicPr>
          <p:cNvPr id="5" name="Picture 4"/>
          <p:cNvPicPr>
            <a:picLocks noChangeAspect="1"/>
          </p:cNvPicPr>
          <p:nvPr/>
        </p:nvPicPr>
        <p:blipFill>
          <a:blip r:embed="rId2"/>
          <a:stretch>
            <a:fillRect/>
          </a:stretch>
        </p:blipFill>
        <p:spPr>
          <a:xfrm>
            <a:off x="4559301" y="3416301"/>
            <a:ext cx="12700" cy="12700"/>
          </a:xfrm>
          <a:prstGeom prst="rect">
            <a:avLst/>
          </a:prstGeom>
        </p:spPr>
      </p:pic>
      <p:pic>
        <p:nvPicPr>
          <p:cNvPr id="6" name="Picture 5"/>
          <p:cNvPicPr>
            <a:picLocks noChangeAspect="1"/>
          </p:cNvPicPr>
          <p:nvPr/>
        </p:nvPicPr>
        <p:blipFill>
          <a:blip r:embed="rId2"/>
          <a:stretch>
            <a:fillRect/>
          </a:stretch>
        </p:blipFill>
        <p:spPr>
          <a:xfrm>
            <a:off x="4559301" y="3416301"/>
            <a:ext cx="12700" cy="12700"/>
          </a:xfrm>
          <a:prstGeom prst="rect">
            <a:avLst/>
          </a:prstGeom>
        </p:spPr>
      </p:pic>
      <p:pic>
        <p:nvPicPr>
          <p:cNvPr id="7" name="Picture 6" descr="EG-AD687A_McNid_G_20140220095703.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72430" y="2863493"/>
            <a:ext cx="4588263" cy="3769815"/>
          </a:xfrm>
          <a:prstGeom prst="rect">
            <a:avLst/>
          </a:prstGeom>
        </p:spPr>
      </p:pic>
      <p:pic>
        <p:nvPicPr>
          <p:cNvPr id="8" name="Picture 7"/>
          <p:cNvPicPr>
            <a:picLocks noChangeAspect="1"/>
          </p:cNvPicPr>
          <p:nvPr/>
        </p:nvPicPr>
        <p:blipFill>
          <a:blip r:embed="rId4"/>
          <a:stretch>
            <a:fillRect/>
          </a:stretch>
        </p:blipFill>
        <p:spPr>
          <a:xfrm>
            <a:off x="810847" y="1017101"/>
            <a:ext cx="7789875" cy="542193"/>
          </a:xfrm>
          <a:prstGeom prst="rect">
            <a:avLst/>
          </a:prstGeom>
        </p:spPr>
      </p:pic>
      <p:pic>
        <p:nvPicPr>
          <p:cNvPr id="9" name="Picture 8" descr="Screen Shot 2014-03-18 at 7.50.06 AM.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1804070"/>
            <a:ext cx="9144000" cy="866170"/>
          </a:xfrm>
          <a:prstGeom prst="rect">
            <a:avLst/>
          </a:prstGeom>
        </p:spPr>
      </p:pic>
      <p:pic>
        <p:nvPicPr>
          <p:cNvPr id="10" name="Picture 9"/>
          <p:cNvPicPr>
            <a:picLocks noChangeAspect="1"/>
          </p:cNvPicPr>
          <p:nvPr/>
        </p:nvPicPr>
        <p:blipFill>
          <a:blip r:embed="rId6"/>
          <a:stretch>
            <a:fillRect/>
          </a:stretch>
        </p:blipFill>
        <p:spPr>
          <a:xfrm>
            <a:off x="317501" y="3341078"/>
            <a:ext cx="2682160" cy="1789723"/>
          </a:xfrm>
          <a:prstGeom prst="rect">
            <a:avLst/>
          </a:prstGeom>
        </p:spPr>
      </p:pic>
      <p:sp>
        <p:nvSpPr>
          <p:cNvPr id="11" name="TextBox 10"/>
          <p:cNvSpPr txBox="1"/>
          <p:nvPr/>
        </p:nvSpPr>
        <p:spPr>
          <a:xfrm>
            <a:off x="131901" y="5421142"/>
            <a:ext cx="3448539" cy="646331"/>
          </a:xfrm>
          <a:prstGeom prst="rect">
            <a:avLst/>
          </a:prstGeom>
          <a:noFill/>
        </p:spPr>
        <p:txBody>
          <a:bodyPr wrap="square" rtlCol="0">
            <a:spAutoFit/>
          </a:bodyPr>
          <a:lstStyle/>
          <a:p>
            <a:r>
              <a:rPr lang="en-US" sz="1200" b="1" dirty="0"/>
              <a:t>U.S. Secretary of State John Kerry during a speech on climate change in Jakarta on Sunday. </a:t>
            </a:r>
            <a:r>
              <a:rPr lang="en-US" sz="1200" b="1" dirty="0" err="1"/>
              <a:t>Agence</a:t>
            </a:r>
            <a:r>
              <a:rPr lang="en-US" sz="1200" b="1" dirty="0"/>
              <a:t> France-</a:t>
            </a:r>
            <a:r>
              <a:rPr lang="en-US" sz="1200" b="1" dirty="0" err="1"/>
              <a:t>Presse</a:t>
            </a:r>
            <a:r>
              <a:rPr lang="en-US" sz="1200" b="1" dirty="0"/>
              <a:t>/Getty Images</a:t>
            </a:r>
          </a:p>
        </p:txBody>
      </p:sp>
    </p:spTree>
    <p:extLst>
      <p:ext uri="{BB962C8B-B14F-4D97-AF65-F5344CB8AC3E}">
        <p14:creationId xmlns:p14="http://schemas.microsoft.com/office/powerpoint/2010/main" val="2174087491"/>
      </p:ext>
    </p:extLst>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4308" name="Rectangle 4"/>
          <p:cNvSpPr>
            <a:spLocks noChangeArrowheads="1"/>
          </p:cNvSpPr>
          <p:nvPr/>
        </p:nvSpPr>
        <p:spPr bwMode="auto">
          <a:xfrm>
            <a:off x="6870988" y="2668098"/>
            <a:ext cx="2273012" cy="1200329"/>
          </a:xfrm>
          <a:prstGeom prst="rect">
            <a:avLst/>
          </a:prstGeom>
          <a:solidFill>
            <a:srgbClr val="DDD9C3"/>
          </a:solidFill>
          <a:ln w="9525">
            <a:solidFill>
              <a:schemeClr val="tx1"/>
            </a:solidFill>
            <a:miter lim="800000"/>
            <a:headEnd/>
            <a:tailEnd/>
          </a:ln>
          <a:effectLst/>
          <a:extLst/>
        </p:spPr>
        <p:txBody>
          <a:bodyPr wrap="square">
            <a:spAutoFit/>
          </a:bodyPr>
          <a:lstStyle/>
          <a:p>
            <a:pPr>
              <a:defRPr/>
            </a:pPr>
            <a:r>
              <a:rPr lang="en-US" sz="1800" b="1" dirty="0">
                <a:latin typeface="Calibri"/>
                <a:cs typeface="Calibri"/>
              </a:rPr>
              <a:t>House Science, Space and Technology Committee</a:t>
            </a:r>
          </a:p>
          <a:p>
            <a:pPr>
              <a:defRPr/>
            </a:pPr>
            <a:r>
              <a:rPr lang="en-US" sz="1800" b="1" dirty="0" smtClean="0">
                <a:latin typeface="Calibri"/>
                <a:cs typeface="Calibri"/>
              </a:rPr>
              <a:t>11 Dec 2013</a:t>
            </a:r>
            <a:endParaRPr lang="en-US" sz="1800" b="1" dirty="0">
              <a:latin typeface="Calibri"/>
              <a:cs typeface="Calibri"/>
            </a:endParaRPr>
          </a:p>
        </p:txBody>
      </p:sp>
      <p:sp>
        <p:nvSpPr>
          <p:cNvPr id="6" name="Rectangle 4"/>
          <p:cNvSpPr>
            <a:spLocks noChangeArrowheads="1"/>
          </p:cNvSpPr>
          <p:nvPr/>
        </p:nvSpPr>
        <p:spPr bwMode="auto">
          <a:xfrm>
            <a:off x="2681864" y="5945971"/>
            <a:ext cx="2593975" cy="646331"/>
          </a:xfrm>
          <a:prstGeom prst="rect">
            <a:avLst/>
          </a:prstGeom>
          <a:solidFill>
            <a:srgbClr val="DDD9C3"/>
          </a:solidFill>
          <a:ln w="9525">
            <a:solidFill>
              <a:schemeClr val="tx1"/>
            </a:solidFill>
            <a:miter lim="800000"/>
            <a:headEnd/>
            <a:tailEnd/>
          </a:ln>
          <a:effectLst/>
          <a:extLst/>
        </p:spPr>
        <p:txBody>
          <a:bodyPr>
            <a:spAutoFit/>
          </a:bodyPr>
          <a:lstStyle/>
          <a:p>
            <a:pPr>
              <a:defRPr/>
            </a:pPr>
            <a:r>
              <a:rPr lang="en-US" sz="1800" b="1" dirty="0" smtClean="0">
                <a:latin typeface="Calibri"/>
                <a:cs typeface="Calibri"/>
              </a:rPr>
              <a:t>Senate Commerce Committee</a:t>
            </a:r>
            <a:r>
              <a:rPr lang="en-US" sz="1800" b="1" dirty="0">
                <a:latin typeface="Calibri"/>
                <a:cs typeface="Calibri"/>
              </a:rPr>
              <a:t> </a:t>
            </a:r>
            <a:r>
              <a:rPr lang="en-US" sz="1800" b="1" dirty="0" smtClean="0">
                <a:latin typeface="Calibri"/>
                <a:cs typeface="Calibri"/>
              </a:rPr>
              <a:t>8 Dec 2015</a:t>
            </a:r>
            <a:endParaRPr lang="en-US" sz="1800" b="1" dirty="0">
              <a:latin typeface="Calibri"/>
              <a:cs typeface="Calibri"/>
            </a:endParaRPr>
          </a:p>
        </p:txBody>
      </p:sp>
      <p:pic>
        <p:nvPicPr>
          <p:cNvPr id="8" name="Picture 7" descr="Macintosh HD:Users:christy:Desktop:Backup:JRC9 Cong. Hearings:House 2013 Science:testimony_dec11-1.jpg"/>
          <p:cNvPicPr/>
          <p:nvPr/>
        </p:nvPicPr>
        <p:blipFill rotWithShape="1">
          <a:blip r:embed="rId3">
            <a:extLst>
              <a:ext uri="{28A0092B-C50C-407E-A947-70E740481C1C}">
                <a14:useLocalDpi xmlns:a14="http://schemas.microsoft.com/office/drawing/2010/main" val="0"/>
              </a:ext>
            </a:extLst>
          </a:blip>
          <a:srcRect r="66692"/>
          <a:stretch/>
        </p:blipFill>
        <p:spPr bwMode="auto">
          <a:xfrm>
            <a:off x="7123545" y="151685"/>
            <a:ext cx="1905002" cy="2434498"/>
          </a:xfrm>
          <a:prstGeom prst="rect">
            <a:avLst/>
          </a:prstGeom>
          <a:noFill/>
          <a:ln>
            <a:noFill/>
          </a:ln>
        </p:spPr>
      </p:pic>
      <p:pic>
        <p:nvPicPr>
          <p:cNvPr id="3" name="Picture 2" descr="ChristyJR_150513_NRC.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 y="151684"/>
            <a:ext cx="2505364" cy="4562799"/>
          </a:xfrm>
          <a:prstGeom prst="rect">
            <a:avLst/>
          </a:prstGeom>
        </p:spPr>
      </p:pic>
      <p:sp>
        <p:nvSpPr>
          <p:cNvPr id="7" name="Rectangle 4"/>
          <p:cNvSpPr>
            <a:spLocks noChangeArrowheads="1"/>
          </p:cNvSpPr>
          <p:nvPr/>
        </p:nvSpPr>
        <p:spPr bwMode="auto">
          <a:xfrm>
            <a:off x="87889" y="4852503"/>
            <a:ext cx="2593975" cy="923330"/>
          </a:xfrm>
          <a:prstGeom prst="rect">
            <a:avLst/>
          </a:prstGeom>
          <a:solidFill>
            <a:srgbClr val="DDD9C3"/>
          </a:solidFill>
          <a:ln w="9525">
            <a:solidFill>
              <a:schemeClr val="tx1"/>
            </a:solidFill>
            <a:miter lim="800000"/>
            <a:headEnd/>
            <a:tailEnd/>
          </a:ln>
          <a:effectLst/>
          <a:extLst/>
        </p:spPr>
        <p:txBody>
          <a:bodyPr>
            <a:spAutoFit/>
          </a:bodyPr>
          <a:lstStyle/>
          <a:p>
            <a:pPr>
              <a:defRPr/>
            </a:pPr>
            <a:r>
              <a:rPr lang="en-US" sz="1800" b="1" dirty="0" smtClean="0">
                <a:latin typeface="Calibri"/>
                <a:cs typeface="Calibri"/>
              </a:rPr>
              <a:t>House Committee on Natural Resources </a:t>
            </a:r>
          </a:p>
          <a:p>
            <a:pPr>
              <a:defRPr/>
            </a:pPr>
            <a:r>
              <a:rPr lang="en-US" sz="1800" b="1" dirty="0" smtClean="0">
                <a:latin typeface="Calibri"/>
                <a:cs typeface="Calibri"/>
              </a:rPr>
              <a:t>13 May 2015</a:t>
            </a:r>
            <a:endParaRPr lang="en-US" sz="1800" b="1" dirty="0">
              <a:latin typeface="Calibri"/>
              <a:cs typeface="Calibri"/>
            </a:endParaRPr>
          </a:p>
        </p:txBody>
      </p:sp>
      <p:pic>
        <p:nvPicPr>
          <p:cNvPr id="4" name="Picture 3" descr="john-christy-senate-hearing-12815-fef50935fc664761.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358726" y="4294908"/>
            <a:ext cx="3785274" cy="2563091"/>
          </a:xfrm>
          <a:prstGeom prst="rect">
            <a:avLst/>
          </a:prstGeom>
        </p:spPr>
      </p:pic>
      <p:pic>
        <p:nvPicPr>
          <p:cNvPr id="5" name="Picture 4" descr="john-christy-2216-dceea4676963bc6a.jp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681864" y="151685"/>
            <a:ext cx="4139706" cy="2619224"/>
          </a:xfrm>
          <a:prstGeom prst="rect">
            <a:avLst/>
          </a:prstGeom>
        </p:spPr>
      </p:pic>
      <p:sp>
        <p:nvSpPr>
          <p:cNvPr id="10" name="Rectangle 4"/>
          <p:cNvSpPr>
            <a:spLocks noChangeArrowheads="1"/>
          </p:cNvSpPr>
          <p:nvPr/>
        </p:nvSpPr>
        <p:spPr bwMode="auto">
          <a:xfrm>
            <a:off x="3374591" y="2898930"/>
            <a:ext cx="2593975" cy="646331"/>
          </a:xfrm>
          <a:prstGeom prst="rect">
            <a:avLst/>
          </a:prstGeom>
          <a:solidFill>
            <a:srgbClr val="DDD9C3"/>
          </a:solidFill>
          <a:ln w="9525">
            <a:solidFill>
              <a:schemeClr val="tx1"/>
            </a:solidFill>
            <a:miter lim="800000"/>
            <a:headEnd/>
            <a:tailEnd/>
          </a:ln>
          <a:effectLst/>
          <a:extLst/>
        </p:spPr>
        <p:txBody>
          <a:bodyPr>
            <a:spAutoFit/>
          </a:bodyPr>
          <a:lstStyle/>
          <a:p>
            <a:pPr>
              <a:defRPr/>
            </a:pPr>
            <a:r>
              <a:rPr lang="en-US" sz="1800" b="1" dirty="0" smtClean="0">
                <a:latin typeface="Calibri"/>
                <a:cs typeface="Calibri"/>
              </a:rPr>
              <a:t>House Committee on Science 2 Feb 2016</a:t>
            </a:r>
            <a:endParaRPr lang="en-US" sz="1800" b="1" dirty="0">
              <a:latin typeface="Calibri"/>
              <a:cs typeface="Calibri"/>
            </a:endParaRPr>
          </a:p>
        </p:txBody>
      </p:sp>
    </p:spTree>
    <p:extLst>
      <p:ext uri="{BB962C8B-B14F-4D97-AF65-F5344CB8AC3E}">
        <p14:creationId xmlns:p14="http://schemas.microsoft.com/office/powerpoint/2010/main" val="486191450"/>
      </p:ext>
    </p:extLst>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0" y="1431835"/>
            <a:ext cx="9322985" cy="461665"/>
          </a:xfrm>
          <a:prstGeom prst="rect">
            <a:avLst/>
          </a:prstGeom>
          <a:noFill/>
        </p:spPr>
        <p:txBody>
          <a:bodyPr wrap="none" rtlCol="0">
            <a:spAutoFit/>
          </a:bodyPr>
          <a:lstStyle/>
          <a:p>
            <a:r>
              <a:rPr lang="en-US" b="1" i="1" dirty="0">
                <a:latin typeface="Times New Roman"/>
                <a:cs typeface="Times New Roman"/>
              </a:rPr>
              <a:t>Though Scorned by Colleagues, a Climate-Change Skeptic Is </a:t>
            </a:r>
            <a:r>
              <a:rPr lang="en-US" b="1" i="1" dirty="0" smtClean="0">
                <a:latin typeface="Times New Roman"/>
                <a:cs typeface="Times New Roman"/>
              </a:rPr>
              <a:t>Unbowed</a:t>
            </a:r>
            <a:endParaRPr lang="en-US" b="1" i="1" dirty="0">
              <a:latin typeface="Times New Roman"/>
              <a:cs typeface="Times New Roman"/>
            </a:endParaRPr>
          </a:p>
        </p:txBody>
      </p:sp>
      <p:pic>
        <p:nvPicPr>
          <p:cNvPr id="6" name="Picture 5" descr="Screen Shot 2014-09-18 at 9.31.45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37937" y="2044700"/>
            <a:ext cx="5881284" cy="4660900"/>
          </a:xfrm>
          <a:prstGeom prst="rect">
            <a:avLst/>
          </a:prstGeom>
        </p:spPr>
      </p:pic>
      <p:pic>
        <p:nvPicPr>
          <p:cNvPr id="7" name="Picture 6" descr="NTimes.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1354" y="260429"/>
            <a:ext cx="7061200" cy="1171406"/>
          </a:xfrm>
          <a:prstGeom prst="rect">
            <a:avLst/>
          </a:prstGeom>
        </p:spPr>
      </p:pic>
    </p:spTree>
    <p:extLst>
      <p:ext uri="{BB962C8B-B14F-4D97-AF65-F5344CB8AC3E}">
        <p14:creationId xmlns:p14="http://schemas.microsoft.com/office/powerpoint/2010/main" val="2367482569"/>
      </p:ext>
    </p:extLst>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 Shot 2015-03-03 at 8.36.55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4967868" cy="6858000"/>
          </a:xfrm>
          <a:prstGeom prst="rect">
            <a:avLst/>
          </a:prstGeom>
        </p:spPr>
      </p:pic>
      <p:pic>
        <p:nvPicPr>
          <p:cNvPr id="5" name="Picture 4" descr="Screen Shot 2015-03-03 at 8.38.15 A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8500" y="520700"/>
            <a:ext cx="5905500" cy="3340669"/>
          </a:xfrm>
          <a:prstGeom prst="rect">
            <a:avLst/>
          </a:prstGeom>
        </p:spPr>
      </p:pic>
      <p:pic>
        <p:nvPicPr>
          <p:cNvPr id="8" name="Picture 7" descr="Screen Shot 2015-03-03 at 8.43.49 A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54802" y="3861368"/>
            <a:ext cx="3016931" cy="2958531"/>
          </a:xfrm>
          <a:prstGeom prst="rect">
            <a:avLst/>
          </a:prstGeom>
        </p:spPr>
      </p:pic>
      <p:sp>
        <p:nvSpPr>
          <p:cNvPr id="10" name="Rectangle 9"/>
          <p:cNvSpPr/>
          <p:nvPr/>
        </p:nvSpPr>
        <p:spPr>
          <a:xfrm>
            <a:off x="3332402" y="3771900"/>
            <a:ext cx="1422400" cy="3086100"/>
          </a:xfrm>
          <a:prstGeom prst="rect">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1" name="Straight Arrow Connector 10"/>
          <p:cNvCxnSpPr/>
          <p:nvPr/>
        </p:nvCxnSpPr>
        <p:spPr>
          <a:xfrm flipV="1">
            <a:off x="2476500" y="3378200"/>
            <a:ext cx="3035300" cy="2527300"/>
          </a:xfrm>
          <a:prstGeom prst="straightConnector1">
            <a:avLst/>
          </a:prstGeom>
          <a:ln w="57150" cmpd="sng">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41672858"/>
      </p:ext>
    </p:extLst>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Shot 2016-05-06 at 7.26.34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5022273" cy="834517"/>
          </a:xfrm>
          <a:prstGeom prst="rect">
            <a:avLst/>
          </a:prstGeom>
        </p:spPr>
      </p:pic>
      <p:pic>
        <p:nvPicPr>
          <p:cNvPr id="3" name="Picture 2" descr="earns_exxon_mobil_c0-150-4287-2649_s885x516.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7001" y="2523287"/>
            <a:ext cx="3771204" cy="2198804"/>
          </a:xfrm>
          <a:prstGeom prst="rect">
            <a:avLst/>
          </a:prstGeom>
        </p:spPr>
      </p:pic>
      <p:sp>
        <p:nvSpPr>
          <p:cNvPr id="6" name="TextBox 5"/>
          <p:cNvSpPr txBox="1"/>
          <p:nvPr/>
        </p:nvSpPr>
        <p:spPr>
          <a:xfrm>
            <a:off x="6061364" y="127153"/>
            <a:ext cx="2877561" cy="461665"/>
          </a:xfrm>
          <a:prstGeom prst="rect">
            <a:avLst/>
          </a:prstGeom>
          <a:noFill/>
        </p:spPr>
        <p:txBody>
          <a:bodyPr wrap="none" rtlCol="0">
            <a:spAutoFit/>
          </a:bodyPr>
          <a:lstStyle/>
          <a:p>
            <a:r>
              <a:rPr lang="en-US" b="1" dirty="0" smtClean="0"/>
              <a:t>Tuesday May 3, 2016</a:t>
            </a:r>
            <a:endParaRPr lang="en-US" b="1" dirty="0"/>
          </a:p>
        </p:txBody>
      </p:sp>
      <p:sp>
        <p:nvSpPr>
          <p:cNvPr id="7" name="TextBox 6"/>
          <p:cNvSpPr txBox="1"/>
          <p:nvPr/>
        </p:nvSpPr>
        <p:spPr>
          <a:xfrm>
            <a:off x="-24996" y="834517"/>
            <a:ext cx="8938925" cy="1261884"/>
          </a:xfrm>
          <a:prstGeom prst="rect">
            <a:avLst/>
          </a:prstGeom>
          <a:noFill/>
        </p:spPr>
        <p:txBody>
          <a:bodyPr wrap="square" rtlCol="0">
            <a:spAutoFit/>
          </a:bodyPr>
          <a:lstStyle/>
          <a:p>
            <a:pPr algn="ctr"/>
            <a:r>
              <a:rPr lang="en-US" sz="3800" b="1" i="1" dirty="0"/>
              <a:t>Exxon climate change dissent subpoena sweeps up more than 100 U.S. </a:t>
            </a:r>
            <a:r>
              <a:rPr lang="en-US" sz="3800" b="1" i="1" dirty="0" smtClean="0"/>
              <a:t>institutions</a:t>
            </a:r>
            <a:endParaRPr lang="en-US" sz="3800" b="1" i="1" dirty="0"/>
          </a:p>
        </p:txBody>
      </p:sp>
      <p:sp>
        <p:nvSpPr>
          <p:cNvPr id="9" name="TextBox 8"/>
          <p:cNvSpPr txBox="1"/>
          <p:nvPr/>
        </p:nvSpPr>
        <p:spPr>
          <a:xfrm>
            <a:off x="819728" y="5334001"/>
            <a:ext cx="7458364" cy="1200328"/>
          </a:xfrm>
          <a:prstGeom prst="rect">
            <a:avLst/>
          </a:prstGeom>
          <a:noFill/>
        </p:spPr>
        <p:txBody>
          <a:bodyPr wrap="square" rtlCol="0">
            <a:spAutoFit/>
          </a:bodyPr>
          <a:lstStyle/>
          <a:p>
            <a:r>
              <a:rPr lang="en-US" b="1" i="1" dirty="0" smtClean="0"/>
              <a:t>“Among </a:t>
            </a:r>
            <a:r>
              <a:rPr lang="en-US" b="1" i="1" dirty="0"/>
              <a:t>those listed individually on the document are MIT professor emeritus </a:t>
            </a:r>
            <a:r>
              <a:rPr lang="en-US" b="1" i="1" dirty="0">
                <a:solidFill>
                  <a:srgbClr val="FF0000"/>
                </a:solidFill>
              </a:rPr>
              <a:t>Richard </a:t>
            </a:r>
            <a:r>
              <a:rPr lang="en-US" b="1" i="1" dirty="0" err="1">
                <a:solidFill>
                  <a:srgbClr val="FF0000"/>
                </a:solidFill>
              </a:rPr>
              <a:t>Lindzen</a:t>
            </a:r>
            <a:r>
              <a:rPr lang="en-US" b="1" i="1" dirty="0">
                <a:solidFill>
                  <a:srgbClr val="FF0000"/>
                </a:solidFill>
              </a:rPr>
              <a:t> </a:t>
            </a:r>
            <a:r>
              <a:rPr lang="en-US" b="1" i="1" dirty="0"/>
              <a:t>and University of Alabama at Huntsville climatologist </a:t>
            </a:r>
            <a:r>
              <a:rPr lang="en-US" b="1" i="1" dirty="0">
                <a:solidFill>
                  <a:srgbClr val="FF0000"/>
                </a:solidFill>
              </a:rPr>
              <a:t>John </a:t>
            </a:r>
            <a:r>
              <a:rPr lang="en-US" b="1" i="1" dirty="0" smtClean="0">
                <a:solidFill>
                  <a:srgbClr val="FF0000"/>
                </a:solidFill>
              </a:rPr>
              <a:t>Christy</a:t>
            </a:r>
            <a:r>
              <a:rPr lang="en-US" b="1" i="1" dirty="0" smtClean="0"/>
              <a:t>.”</a:t>
            </a:r>
            <a:endParaRPr lang="en-US" b="1" i="1" dirty="0"/>
          </a:p>
        </p:txBody>
      </p:sp>
      <p:sp>
        <p:nvSpPr>
          <p:cNvPr id="12" name="TextBox 11"/>
          <p:cNvSpPr txBox="1"/>
          <p:nvPr/>
        </p:nvSpPr>
        <p:spPr>
          <a:xfrm>
            <a:off x="4040909" y="2113953"/>
            <a:ext cx="5101504" cy="3046988"/>
          </a:xfrm>
          <a:prstGeom prst="rect">
            <a:avLst/>
          </a:prstGeom>
          <a:noFill/>
        </p:spPr>
        <p:txBody>
          <a:bodyPr wrap="square" rtlCol="0">
            <a:spAutoFit/>
          </a:bodyPr>
          <a:lstStyle/>
          <a:p>
            <a:r>
              <a:rPr lang="en-US" b="1" i="1" dirty="0" smtClean="0"/>
              <a:t>“Mr</a:t>
            </a:r>
            <a:r>
              <a:rPr lang="en-US" b="1" i="1" dirty="0"/>
              <a:t>. Walker is one of 17 attorneys general who announced March 29 a coalition to pursue fraud claims against companies and others disputing the climate change consensus. Sixteen of the attorneys general are Democrats, while Mr. Walker is an independent</a:t>
            </a:r>
            <a:r>
              <a:rPr lang="en-US" b="1" i="1" dirty="0" smtClean="0"/>
              <a:t>.”</a:t>
            </a:r>
            <a:endParaRPr lang="en-US" b="1" i="1" dirty="0"/>
          </a:p>
        </p:txBody>
      </p:sp>
    </p:spTree>
    <p:extLst>
      <p:ext uri="{BB962C8B-B14F-4D97-AF65-F5344CB8AC3E}">
        <p14:creationId xmlns:p14="http://schemas.microsoft.com/office/powerpoint/2010/main" val="297155135"/>
      </p:ext>
    </p:extLst>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Shot 2016-05-06 at 7.26.34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5022273" cy="834517"/>
          </a:xfrm>
          <a:prstGeom prst="rect">
            <a:avLst/>
          </a:prstGeom>
        </p:spPr>
      </p:pic>
      <p:sp>
        <p:nvSpPr>
          <p:cNvPr id="6" name="TextBox 5"/>
          <p:cNvSpPr txBox="1"/>
          <p:nvPr/>
        </p:nvSpPr>
        <p:spPr>
          <a:xfrm>
            <a:off x="5880376" y="127153"/>
            <a:ext cx="3033553" cy="461665"/>
          </a:xfrm>
          <a:prstGeom prst="rect">
            <a:avLst/>
          </a:prstGeom>
          <a:noFill/>
        </p:spPr>
        <p:txBody>
          <a:bodyPr wrap="none" rtlCol="0">
            <a:spAutoFit/>
          </a:bodyPr>
          <a:lstStyle/>
          <a:p>
            <a:r>
              <a:rPr lang="en-US" b="1" dirty="0" smtClean="0"/>
              <a:t>Tuesday May 31, 2016</a:t>
            </a:r>
            <a:endParaRPr lang="en-US" b="1" dirty="0"/>
          </a:p>
        </p:txBody>
      </p:sp>
      <p:sp>
        <p:nvSpPr>
          <p:cNvPr id="7" name="TextBox 6"/>
          <p:cNvSpPr txBox="1"/>
          <p:nvPr/>
        </p:nvSpPr>
        <p:spPr>
          <a:xfrm>
            <a:off x="-24996" y="834517"/>
            <a:ext cx="8938925" cy="1200329"/>
          </a:xfrm>
          <a:prstGeom prst="rect">
            <a:avLst/>
          </a:prstGeom>
          <a:noFill/>
        </p:spPr>
        <p:txBody>
          <a:bodyPr wrap="square" rtlCol="0">
            <a:spAutoFit/>
          </a:bodyPr>
          <a:lstStyle/>
          <a:p>
            <a:pPr algn="ctr"/>
            <a:r>
              <a:rPr lang="en-US" sz="3600" b="1" i="1" dirty="0" smtClean="0">
                <a:solidFill>
                  <a:srgbClr val="0000FF"/>
                </a:solidFill>
              </a:rPr>
              <a:t>Landmark California Bill (SB 1161) Would Allow Prosecution of Climate Change Skeptics</a:t>
            </a:r>
            <a:endParaRPr lang="en-US" sz="3600" b="1" i="1" dirty="0">
              <a:solidFill>
                <a:srgbClr val="0000FF"/>
              </a:solidFill>
            </a:endParaRPr>
          </a:p>
        </p:txBody>
      </p:sp>
      <p:sp>
        <p:nvSpPr>
          <p:cNvPr id="9" name="TextBox 8"/>
          <p:cNvSpPr txBox="1"/>
          <p:nvPr/>
        </p:nvSpPr>
        <p:spPr>
          <a:xfrm>
            <a:off x="819727" y="3822312"/>
            <a:ext cx="7687685" cy="830997"/>
          </a:xfrm>
          <a:prstGeom prst="rect">
            <a:avLst/>
          </a:prstGeom>
          <a:noFill/>
        </p:spPr>
        <p:txBody>
          <a:bodyPr wrap="square" rtlCol="0">
            <a:spAutoFit/>
          </a:bodyPr>
          <a:lstStyle/>
          <a:p>
            <a:r>
              <a:rPr lang="is-IS" b="1" i="1" dirty="0" smtClean="0"/>
              <a:t>“... </a:t>
            </a:r>
            <a:r>
              <a:rPr lang="en-US" b="1" i="1" dirty="0"/>
              <a:t>a</a:t>
            </a:r>
            <a:r>
              <a:rPr lang="is-IS" b="1" i="1" dirty="0" smtClean="0"/>
              <a:t>llowing legal action to be brought ... </a:t>
            </a:r>
            <a:r>
              <a:rPr lang="en-US" b="1" i="1" dirty="0"/>
              <a:t>e</a:t>
            </a:r>
            <a:r>
              <a:rPr lang="is-IS" b="1" i="1" dirty="0" smtClean="0"/>
              <a:t>xtending back indefinitely.”</a:t>
            </a:r>
            <a:endParaRPr lang="en-US" b="1" i="1" dirty="0"/>
          </a:p>
        </p:txBody>
      </p:sp>
      <p:sp>
        <p:nvSpPr>
          <p:cNvPr id="12" name="TextBox 11"/>
          <p:cNvSpPr txBox="1"/>
          <p:nvPr/>
        </p:nvSpPr>
        <p:spPr>
          <a:xfrm>
            <a:off x="819728" y="2097166"/>
            <a:ext cx="7687685" cy="1569660"/>
          </a:xfrm>
          <a:prstGeom prst="rect">
            <a:avLst/>
          </a:prstGeom>
          <a:noFill/>
        </p:spPr>
        <p:txBody>
          <a:bodyPr wrap="square" rtlCol="0">
            <a:spAutoFit/>
          </a:bodyPr>
          <a:lstStyle/>
          <a:p>
            <a:r>
              <a:rPr lang="en-US" b="1" i="1" dirty="0">
                <a:solidFill>
                  <a:srgbClr val="FF0000"/>
                </a:solidFill>
              </a:rPr>
              <a:t>California Climate Science Truth and Accountability Act of 2016</a:t>
            </a:r>
            <a:r>
              <a:rPr lang="en-US" b="1" i="1" dirty="0"/>
              <a:t>, </a:t>
            </a:r>
            <a:r>
              <a:rPr lang="en-US" b="1" i="1" dirty="0" smtClean="0"/>
              <a:t>[authorizes] prosecutors </a:t>
            </a:r>
            <a:r>
              <a:rPr lang="en-US" b="1" i="1" dirty="0"/>
              <a:t>to sue fossil fuel companies, think tanks and others that have “deceived or misled the public on the risks of climate change.”</a:t>
            </a:r>
          </a:p>
        </p:txBody>
      </p:sp>
      <p:sp>
        <p:nvSpPr>
          <p:cNvPr id="8" name="TextBox 7"/>
          <p:cNvSpPr txBox="1"/>
          <p:nvPr/>
        </p:nvSpPr>
        <p:spPr>
          <a:xfrm>
            <a:off x="819728" y="5013681"/>
            <a:ext cx="3017623" cy="461665"/>
          </a:xfrm>
          <a:prstGeom prst="rect">
            <a:avLst/>
          </a:prstGeom>
          <a:noFill/>
        </p:spPr>
        <p:txBody>
          <a:bodyPr wrap="none" rtlCol="0">
            <a:spAutoFit/>
          </a:bodyPr>
          <a:lstStyle/>
          <a:p>
            <a:r>
              <a:rPr lang="en-US" b="1" dirty="0" smtClean="0">
                <a:solidFill>
                  <a:srgbClr val="F2F2F2"/>
                </a:solidFill>
              </a:rPr>
              <a:t>Thursday 2 June, 2016</a:t>
            </a:r>
            <a:endParaRPr lang="en-US" b="1" dirty="0">
              <a:solidFill>
                <a:srgbClr val="F2F2F2"/>
              </a:solidFill>
            </a:endParaRPr>
          </a:p>
        </p:txBody>
      </p:sp>
      <p:sp>
        <p:nvSpPr>
          <p:cNvPr id="10" name="TextBox 9"/>
          <p:cNvSpPr txBox="1"/>
          <p:nvPr/>
        </p:nvSpPr>
        <p:spPr>
          <a:xfrm>
            <a:off x="0" y="5500746"/>
            <a:ext cx="8938925" cy="1200329"/>
          </a:xfrm>
          <a:prstGeom prst="rect">
            <a:avLst/>
          </a:prstGeom>
          <a:noFill/>
        </p:spPr>
        <p:txBody>
          <a:bodyPr wrap="square" rtlCol="0">
            <a:spAutoFit/>
          </a:bodyPr>
          <a:lstStyle/>
          <a:p>
            <a:pPr algn="ctr"/>
            <a:r>
              <a:rPr lang="en-US" sz="3600" b="1" i="1" dirty="0" smtClean="0">
                <a:solidFill>
                  <a:schemeClr val="bg1">
                    <a:lumMod val="95000"/>
                  </a:schemeClr>
                </a:solidFill>
              </a:rPr>
              <a:t>California sidelines bill to prosecution climate </a:t>
            </a:r>
            <a:r>
              <a:rPr lang="en-US" sz="3600" b="1" i="1" dirty="0">
                <a:solidFill>
                  <a:schemeClr val="bg1">
                    <a:lumMod val="95000"/>
                  </a:schemeClr>
                </a:solidFill>
              </a:rPr>
              <a:t>c</a:t>
            </a:r>
            <a:r>
              <a:rPr lang="en-US" sz="3600" b="1" i="1" dirty="0" smtClean="0">
                <a:solidFill>
                  <a:schemeClr val="bg1">
                    <a:lumMod val="95000"/>
                  </a:schemeClr>
                </a:solidFill>
              </a:rPr>
              <a:t>hange </a:t>
            </a:r>
            <a:r>
              <a:rPr lang="en-US" sz="3600" b="1" i="1" dirty="0">
                <a:solidFill>
                  <a:schemeClr val="bg1">
                    <a:lumMod val="95000"/>
                  </a:schemeClr>
                </a:solidFill>
              </a:rPr>
              <a:t>s</a:t>
            </a:r>
            <a:r>
              <a:rPr lang="en-US" sz="3600" b="1" i="1" dirty="0" smtClean="0">
                <a:solidFill>
                  <a:schemeClr val="bg1">
                    <a:lumMod val="95000"/>
                  </a:schemeClr>
                </a:solidFill>
              </a:rPr>
              <a:t>keptics</a:t>
            </a:r>
            <a:endParaRPr lang="en-US" sz="3600" b="1" i="1" dirty="0">
              <a:solidFill>
                <a:schemeClr val="bg1">
                  <a:lumMod val="95000"/>
                </a:schemeClr>
              </a:solidFill>
            </a:endParaRPr>
          </a:p>
        </p:txBody>
      </p:sp>
    </p:spTree>
    <p:extLst>
      <p:ext uri="{BB962C8B-B14F-4D97-AF65-F5344CB8AC3E}">
        <p14:creationId xmlns:p14="http://schemas.microsoft.com/office/powerpoint/2010/main" val="509925095"/>
      </p:ext>
    </p:extLst>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Shot 2016-05-06 at 7.26.34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5022273" cy="834517"/>
          </a:xfrm>
          <a:prstGeom prst="rect">
            <a:avLst/>
          </a:prstGeom>
        </p:spPr>
      </p:pic>
      <p:sp>
        <p:nvSpPr>
          <p:cNvPr id="6" name="TextBox 5"/>
          <p:cNvSpPr txBox="1"/>
          <p:nvPr/>
        </p:nvSpPr>
        <p:spPr>
          <a:xfrm>
            <a:off x="5880376" y="127153"/>
            <a:ext cx="3033553" cy="461665"/>
          </a:xfrm>
          <a:prstGeom prst="rect">
            <a:avLst/>
          </a:prstGeom>
          <a:noFill/>
        </p:spPr>
        <p:txBody>
          <a:bodyPr wrap="none" rtlCol="0">
            <a:spAutoFit/>
          </a:bodyPr>
          <a:lstStyle/>
          <a:p>
            <a:r>
              <a:rPr lang="en-US" b="1" dirty="0" smtClean="0"/>
              <a:t>Tuesday May 31, 2016</a:t>
            </a:r>
            <a:endParaRPr lang="en-US" b="1" dirty="0"/>
          </a:p>
        </p:txBody>
      </p:sp>
      <p:sp>
        <p:nvSpPr>
          <p:cNvPr id="7" name="TextBox 6"/>
          <p:cNvSpPr txBox="1"/>
          <p:nvPr/>
        </p:nvSpPr>
        <p:spPr>
          <a:xfrm>
            <a:off x="-24996" y="834517"/>
            <a:ext cx="8938925" cy="1200329"/>
          </a:xfrm>
          <a:prstGeom prst="rect">
            <a:avLst/>
          </a:prstGeom>
          <a:noFill/>
        </p:spPr>
        <p:txBody>
          <a:bodyPr wrap="square" rtlCol="0">
            <a:spAutoFit/>
          </a:bodyPr>
          <a:lstStyle/>
          <a:p>
            <a:pPr algn="ctr"/>
            <a:r>
              <a:rPr lang="en-US" sz="3600" b="1" i="1" dirty="0" smtClean="0">
                <a:solidFill>
                  <a:srgbClr val="0000FF"/>
                </a:solidFill>
              </a:rPr>
              <a:t>Landmark California Bill (SB 1161) Would Allow Prosecution of Climate Change Skeptics</a:t>
            </a:r>
            <a:endParaRPr lang="en-US" sz="3600" b="1" i="1" dirty="0">
              <a:solidFill>
                <a:srgbClr val="0000FF"/>
              </a:solidFill>
            </a:endParaRPr>
          </a:p>
        </p:txBody>
      </p:sp>
      <p:sp>
        <p:nvSpPr>
          <p:cNvPr id="9" name="TextBox 8"/>
          <p:cNvSpPr txBox="1"/>
          <p:nvPr/>
        </p:nvSpPr>
        <p:spPr>
          <a:xfrm>
            <a:off x="819727" y="3799989"/>
            <a:ext cx="7687685" cy="830997"/>
          </a:xfrm>
          <a:prstGeom prst="rect">
            <a:avLst/>
          </a:prstGeom>
          <a:noFill/>
        </p:spPr>
        <p:txBody>
          <a:bodyPr wrap="square" rtlCol="0">
            <a:spAutoFit/>
          </a:bodyPr>
          <a:lstStyle/>
          <a:p>
            <a:r>
              <a:rPr lang="is-IS" b="1" i="1" dirty="0" smtClean="0"/>
              <a:t>“... </a:t>
            </a:r>
            <a:r>
              <a:rPr lang="en-US" b="1" i="1" dirty="0"/>
              <a:t>a</a:t>
            </a:r>
            <a:r>
              <a:rPr lang="is-IS" b="1" i="1" dirty="0" smtClean="0"/>
              <a:t>llowing legal action to be brought ... </a:t>
            </a:r>
            <a:r>
              <a:rPr lang="en-US" b="1" i="1" dirty="0"/>
              <a:t>e</a:t>
            </a:r>
            <a:r>
              <a:rPr lang="is-IS" b="1" i="1" dirty="0" smtClean="0"/>
              <a:t>xtending back indefinitely.”</a:t>
            </a:r>
            <a:endParaRPr lang="en-US" b="1" i="1" dirty="0"/>
          </a:p>
        </p:txBody>
      </p:sp>
      <p:sp>
        <p:nvSpPr>
          <p:cNvPr id="12" name="TextBox 11"/>
          <p:cNvSpPr txBox="1"/>
          <p:nvPr/>
        </p:nvSpPr>
        <p:spPr>
          <a:xfrm>
            <a:off x="819728" y="2097166"/>
            <a:ext cx="7687685" cy="1569660"/>
          </a:xfrm>
          <a:prstGeom prst="rect">
            <a:avLst/>
          </a:prstGeom>
          <a:noFill/>
        </p:spPr>
        <p:txBody>
          <a:bodyPr wrap="square" rtlCol="0">
            <a:spAutoFit/>
          </a:bodyPr>
          <a:lstStyle/>
          <a:p>
            <a:r>
              <a:rPr lang="en-US" b="1" i="1" dirty="0">
                <a:solidFill>
                  <a:srgbClr val="FF0000"/>
                </a:solidFill>
              </a:rPr>
              <a:t>California Climate Science Truth and Accountability Act of 2016</a:t>
            </a:r>
            <a:r>
              <a:rPr lang="en-US" b="1" i="1" dirty="0"/>
              <a:t>, </a:t>
            </a:r>
            <a:r>
              <a:rPr lang="en-US" b="1" i="1" dirty="0" smtClean="0"/>
              <a:t>[authorizes] prosecutors </a:t>
            </a:r>
            <a:r>
              <a:rPr lang="en-US" b="1" i="1" dirty="0"/>
              <a:t>to sue fossil fuel companies, think tanks and others that have “deceived or misled the public on the risks of climate change.”</a:t>
            </a:r>
          </a:p>
        </p:txBody>
      </p:sp>
      <p:sp>
        <p:nvSpPr>
          <p:cNvPr id="8" name="TextBox 7"/>
          <p:cNvSpPr txBox="1"/>
          <p:nvPr/>
        </p:nvSpPr>
        <p:spPr>
          <a:xfrm>
            <a:off x="819728" y="5013681"/>
            <a:ext cx="3017623" cy="461665"/>
          </a:xfrm>
          <a:prstGeom prst="rect">
            <a:avLst/>
          </a:prstGeom>
          <a:noFill/>
        </p:spPr>
        <p:txBody>
          <a:bodyPr wrap="none" rtlCol="0">
            <a:spAutoFit/>
          </a:bodyPr>
          <a:lstStyle/>
          <a:p>
            <a:r>
              <a:rPr lang="en-US" b="1" dirty="0" smtClean="0"/>
              <a:t>Thursday 2 June, 2016</a:t>
            </a:r>
            <a:endParaRPr lang="en-US" b="1" dirty="0"/>
          </a:p>
        </p:txBody>
      </p:sp>
      <p:sp>
        <p:nvSpPr>
          <p:cNvPr id="10" name="TextBox 9"/>
          <p:cNvSpPr txBox="1"/>
          <p:nvPr/>
        </p:nvSpPr>
        <p:spPr>
          <a:xfrm>
            <a:off x="0" y="5500746"/>
            <a:ext cx="8938925" cy="1200329"/>
          </a:xfrm>
          <a:prstGeom prst="rect">
            <a:avLst/>
          </a:prstGeom>
          <a:noFill/>
        </p:spPr>
        <p:txBody>
          <a:bodyPr wrap="square" rtlCol="0">
            <a:spAutoFit/>
          </a:bodyPr>
          <a:lstStyle/>
          <a:p>
            <a:pPr algn="ctr"/>
            <a:r>
              <a:rPr lang="en-US" sz="3600" b="1" i="1" dirty="0" smtClean="0">
                <a:solidFill>
                  <a:srgbClr val="0000FF"/>
                </a:solidFill>
              </a:rPr>
              <a:t>California sidelines bill to prosecution climate </a:t>
            </a:r>
            <a:r>
              <a:rPr lang="en-US" sz="3600" b="1" i="1" dirty="0">
                <a:solidFill>
                  <a:srgbClr val="0000FF"/>
                </a:solidFill>
              </a:rPr>
              <a:t>c</a:t>
            </a:r>
            <a:r>
              <a:rPr lang="en-US" sz="3600" b="1" i="1" dirty="0" smtClean="0">
                <a:solidFill>
                  <a:srgbClr val="0000FF"/>
                </a:solidFill>
              </a:rPr>
              <a:t>hange </a:t>
            </a:r>
            <a:r>
              <a:rPr lang="en-US" sz="3600" b="1" i="1" dirty="0">
                <a:solidFill>
                  <a:srgbClr val="0000FF"/>
                </a:solidFill>
              </a:rPr>
              <a:t>s</a:t>
            </a:r>
            <a:r>
              <a:rPr lang="en-US" sz="3600" b="1" i="1" dirty="0" smtClean="0">
                <a:solidFill>
                  <a:srgbClr val="0000FF"/>
                </a:solidFill>
              </a:rPr>
              <a:t>keptics</a:t>
            </a:r>
            <a:endParaRPr lang="en-US" sz="3600" b="1" i="1" dirty="0">
              <a:solidFill>
                <a:srgbClr val="0000FF"/>
              </a:solidFill>
            </a:endParaRPr>
          </a:p>
        </p:txBody>
      </p:sp>
    </p:spTree>
    <p:extLst>
      <p:ext uri="{BB962C8B-B14F-4D97-AF65-F5344CB8AC3E}">
        <p14:creationId xmlns:p14="http://schemas.microsoft.com/office/powerpoint/2010/main" val="9889806"/>
      </p:ext>
    </p:extLst>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39366"/>
            <a:ext cx="8369300" cy="2431034"/>
          </a:xfrm>
        </p:spPr>
        <p:txBody>
          <a:bodyPr/>
          <a:lstStyle/>
          <a:p>
            <a:r>
              <a:rPr lang="en-US" b="1" dirty="0" smtClean="0"/>
              <a:t>Will Politically-forced Regulations make a difference?</a:t>
            </a:r>
            <a:endParaRPr lang="en-US" b="1" dirty="0"/>
          </a:p>
        </p:txBody>
      </p:sp>
    </p:spTree>
    <p:extLst>
      <p:ext uri="{BB962C8B-B14F-4D97-AF65-F5344CB8AC3E}">
        <p14:creationId xmlns:p14="http://schemas.microsoft.com/office/powerpoint/2010/main" val="245959370"/>
      </p:ext>
    </p:extLst>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US_CO2_Stoppage_2.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8308864" cy="6858000"/>
          </a:xfrm>
          <a:prstGeom prst="rect">
            <a:avLst/>
          </a:prstGeom>
        </p:spPr>
      </p:pic>
      <p:sp>
        <p:nvSpPr>
          <p:cNvPr id="2" name="TextBox 1"/>
          <p:cNvSpPr txBox="1"/>
          <p:nvPr/>
        </p:nvSpPr>
        <p:spPr>
          <a:xfrm>
            <a:off x="5393161" y="3225286"/>
            <a:ext cx="3545130" cy="1754327"/>
          </a:xfrm>
          <a:prstGeom prst="rect">
            <a:avLst/>
          </a:prstGeom>
          <a:solidFill>
            <a:srgbClr val="FFFFFF"/>
          </a:solidFill>
          <a:ln>
            <a:solidFill>
              <a:schemeClr val="tx1"/>
            </a:solidFill>
          </a:ln>
        </p:spPr>
        <p:txBody>
          <a:bodyPr wrap="square" rtlCol="0">
            <a:spAutoFit/>
          </a:bodyPr>
          <a:lstStyle/>
          <a:p>
            <a:r>
              <a:rPr lang="en-US" sz="1800" b="1" dirty="0" smtClean="0"/>
              <a:t>The irony is that even if you accept the latest climate model simulations, they show that the US will have little impact on whatever the temperature evolution does over the next century</a:t>
            </a:r>
            <a:endParaRPr lang="en-US" sz="1800" b="1" dirty="0"/>
          </a:p>
        </p:txBody>
      </p:sp>
    </p:spTree>
    <p:extLst>
      <p:ext uri="{BB962C8B-B14F-4D97-AF65-F5344CB8AC3E}">
        <p14:creationId xmlns:p14="http://schemas.microsoft.com/office/powerpoint/2010/main" val="288431846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0200" y="992908"/>
            <a:ext cx="8432800" cy="4560456"/>
          </a:xfrm>
        </p:spPr>
        <p:txBody>
          <a:bodyPr/>
          <a:lstStyle/>
          <a:p>
            <a:r>
              <a:rPr lang="en-US" b="1" dirty="0" smtClean="0"/>
              <a:t/>
            </a:r>
            <a:br>
              <a:rPr lang="en-US" b="1" dirty="0" smtClean="0"/>
            </a:br>
            <a:r>
              <a:rPr lang="en-US" b="1" dirty="0" smtClean="0"/>
              <a:t>The scientific method shows:</a:t>
            </a:r>
            <a:br>
              <a:rPr lang="en-US" b="1" dirty="0" smtClean="0"/>
            </a:br>
            <a:r>
              <a:rPr lang="en-US" b="1" dirty="0"/>
              <a:t/>
            </a:r>
            <a:br>
              <a:rPr lang="en-US" b="1" dirty="0"/>
            </a:br>
            <a:r>
              <a:rPr lang="en-US" b="1" dirty="0" smtClean="0"/>
              <a:t>Regulations that impose higher energy costs will do nothing perceptible or attributable to whatever the climate is going to do</a:t>
            </a:r>
            <a:endParaRPr lang="en-US" b="1" dirty="0"/>
          </a:p>
        </p:txBody>
      </p:sp>
    </p:spTree>
    <p:extLst>
      <p:ext uri="{BB962C8B-B14F-4D97-AF65-F5344CB8AC3E}">
        <p14:creationId xmlns:p14="http://schemas.microsoft.com/office/powerpoint/2010/main" val="1062121367"/>
      </p:ext>
    </p:extLst>
  </p:cSld>
  <p:clrMapOvr>
    <a:masterClrMapping/>
  </p:clrMapOvr>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10504"/>
            <a:ext cx="8229600" cy="2469132"/>
          </a:xfrm>
        </p:spPr>
        <p:txBody>
          <a:bodyPr/>
          <a:lstStyle/>
          <a:p>
            <a:r>
              <a:rPr lang="en-US" b="1" dirty="0" smtClean="0"/>
              <a:t>The Real World Happens - </a:t>
            </a:r>
            <a:br>
              <a:rPr lang="en-US" b="1" dirty="0" smtClean="0"/>
            </a:br>
            <a:r>
              <a:rPr lang="en-US" b="1" dirty="0" smtClean="0"/>
              <a:t>even in the politically-correct nations</a:t>
            </a:r>
            <a:endParaRPr lang="en-US" b="1" dirty="0"/>
          </a:p>
        </p:txBody>
      </p:sp>
    </p:spTree>
    <p:extLst>
      <p:ext uri="{BB962C8B-B14F-4D97-AF65-F5344CB8AC3E}">
        <p14:creationId xmlns:p14="http://schemas.microsoft.com/office/powerpoint/2010/main" val="4110363040"/>
      </p:ext>
    </p:extLst>
  </p:cSld>
  <p:clrMapOvr>
    <a:masterClrMapping/>
  </p:clrMapOvr>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431926"/>
            <a:ext cx="8229600" cy="3667125"/>
          </a:xfrm>
          <a:ln>
            <a:solidFill>
              <a:srgbClr val="008000"/>
            </a:solidFill>
          </a:ln>
        </p:spPr>
        <p:txBody>
          <a:bodyPr>
            <a:normAutofit/>
          </a:bodyPr>
          <a:lstStyle/>
          <a:p>
            <a:pPr>
              <a:defRPr/>
            </a:pPr>
            <a:r>
              <a:rPr lang="en-US" b="1" dirty="0" smtClean="0">
                <a:solidFill>
                  <a:srgbClr val="008000"/>
                </a:solidFill>
              </a:rPr>
              <a:t>Law of Sustainability</a:t>
            </a:r>
            <a:br>
              <a:rPr lang="en-US" b="1" dirty="0" smtClean="0">
                <a:solidFill>
                  <a:srgbClr val="008000"/>
                </a:solidFill>
              </a:rPr>
            </a:br>
            <a:r>
              <a:rPr lang="en-US" b="1" dirty="0">
                <a:solidFill>
                  <a:srgbClr val="008000"/>
                </a:solidFill>
              </a:rPr>
              <a:t/>
            </a:r>
            <a:br>
              <a:rPr lang="en-US" b="1" dirty="0">
                <a:solidFill>
                  <a:srgbClr val="008000"/>
                </a:solidFill>
              </a:rPr>
            </a:br>
            <a:r>
              <a:rPr lang="en-US" b="1" dirty="0" smtClean="0">
                <a:solidFill>
                  <a:schemeClr val="accent3">
                    <a:lumMod val="20000"/>
                    <a:lumOff val="80000"/>
                  </a:schemeClr>
                </a:solidFill>
              </a:rPr>
              <a:t>If it’s not economically sustainable, </a:t>
            </a:r>
            <a:br>
              <a:rPr lang="en-US" b="1" dirty="0" smtClean="0">
                <a:solidFill>
                  <a:schemeClr val="accent3">
                    <a:lumMod val="20000"/>
                    <a:lumOff val="80000"/>
                  </a:schemeClr>
                </a:solidFill>
              </a:rPr>
            </a:br>
            <a:r>
              <a:rPr lang="en-US" b="1" dirty="0">
                <a:solidFill>
                  <a:schemeClr val="accent3">
                    <a:lumMod val="20000"/>
                    <a:lumOff val="80000"/>
                  </a:schemeClr>
                </a:solidFill>
              </a:rPr>
              <a:t> </a:t>
            </a:r>
            <a:r>
              <a:rPr lang="en-US" b="1" dirty="0" smtClean="0">
                <a:solidFill>
                  <a:schemeClr val="accent3">
                    <a:lumMod val="20000"/>
                    <a:lumOff val="80000"/>
                  </a:schemeClr>
                </a:solidFill>
              </a:rPr>
              <a:t>it’s not sustainable.</a:t>
            </a:r>
            <a:endParaRPr lang="en-US" b="1" dirty="0">
              <a:solidFill>
                <a:schemeClr val="accent3">
                  <a:lumMod val="20000"/>
                  <a:lumOff val="80000"/>
                </a:schemeClr>
              </a:solidFill>
            </a:endParaRPr>
          </a:p>
        </p:txBody>
      </p:sp>
    </p:spTree>
    <p:extLst>
      <p:ext uri="{BB962C8B-B14F-4D97-AF65-F5344CB8AC3E}">
        <p14:creationId xmlns:p14="http://schemas.microsoft.com/office/powerpoint/2010/main" val="2044140578"/>
      </p:ext>
    </p:extLst>
  </p:cSld>
  <p:clrMapOvr>
    <a:masterClrMapping/>
  </p:clrMapOvr>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1" name="Title 1"/>
          <p:cNvSpPr>
            <a:spLocks noGrp="1"/>
          </p:cNvSpPr>
          <p:nvPr>
            <p:ph type="title"/>
          </p:nvPr>
        </p:nvSpPr>
        <p:spPr>
          <a:xfrm>
            <a:off x="457200" y="1431926"/>
            <a:ext cx="8229600" cy="3667125"/>
          </a:xfrm>
          <a:ln>
            <a:solidFill>
              <a:srgbClr val="008000"/>
            </a:solidFill>
            <a:miter lim="800000"/>
            <a:headEnd/>
            <a:tailEnd/>
          </a:ln>
        </p:spPr>
        <p:txBody>
          <a:bodyPr/>
          <a:lstStyle/>
          <a:p>
            <a:r>
              <a:rPr lang="en-US" b="1">
                <a:solidFill>
                  <a:srgbClr val="008000"/>
                </a:solidFill>
                <a:latin typeface="Calibri" charset="0"/>
              </a:rPr>
              <a:t>Law of Sustainability</a:t>
            </a:r>
            <a:br>
              <a:rPr lang="en-US" b="1">
                <a:solidFill>
                  <a:srgbClr val="008000"/>
                </a:solidFill>
                <a:latin typeface="Calibri" charset="0"/>
              </a:rPr>
            </a:br>
            <a:r>
              <a:rPr lang="en-US" b="1">
                <a:solidFill>
                  <a:srgbClr val="008000"/>
                </a:solidFill>
                <a:latin typeface="Calibri" charset="0"/>
              </a:rPr>
              <a:t/>
            </a:r>
            <a:br>
              <a:rPr lang="en-US" b="1">
                <a:solidFill>
                  <a:srgbClr val="008000"/>
                </a:solidFill>
                <a:latin typeface="Calibri" charset="0"/>
              </a:rPr>
            </a:br>
            <a:r>
              <a:rPr lang="en-US" b="1">
                <a:solidFill>
                  <a:srgbClr val="008000"/>
                </a:solidFill>
                <a:latin typeface="Calibri" charset="0"/>
              </a:rPr>
              <a:t>If it’s not economically sustainable, </a:t>
            </a:r>
            <a:br>
              <a:rPr lang="en-US" b="1">
                <a:solidFill>
                  <a:srgbClr val="008000"/>
                </a:solidFill>
                <a:latin typeface="Calibri" charset="0"/>
              </a:rPr>
            </a:br>
            <a:r>
              <a:rPr lang="en-US" b="1">
                <a:solidFill>
                  <a:srgbClr val="008000"/>
                </a:solidFill>
                <a:latin typeface="Calibri" charset="0"/>
              </a:rPr>
              <a:t> it’s not sustainable.</a:t>
            </a:r>
          </a:p>
        </p:txBody>
      </p:sp>
    </p:spTree>
    <p:extLst>
      <p:ext uri="{BB962C8B-B14F-4D97-AF65-F5344CB8AC3E}">
        <p14:creationId xmlns:p14="http://schemas.microsoft.com/office/powerpoint/2010/main" val="4073860156"/>
      </p:ext>
    </p:extLst>
  </p:cSld>
  <p:clrMapOvr>
    <a:masterClrMapping/>
  </p:clrMapOvr>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chemeClr val="accent6">
                    <a:lumMod val="75000"/>
                  </a:schemeClr>
                </a:solidFill>
              </a:rPr>
              <a:t>The Real World Happens – </a:t>
            </a:r>
            <a:r>
              <a:rPr lang="en-US" b="1" dirty="0">
                <a:solidFill>
                  <a:schemeClr val="accent6">
                    <a:lumMod val="75000"/>
                  </a:schemeClr>
                </a:solidFill>
              </a:rPr>
              <a:t/>
            </a:r>
            <a:br>
              <a:rPr lang="en-US" b="1" dirty="0">
                <a:solidFill>
                  <a:schemeClr val="accent6">
                    <a:lumMod val="75000"/>
                  </a:schemeClr>
                </a:solidFill>
              </a:rPr>
            </a:br>
            <a:r>
              <a:rPr lang="en-US" b="1" dirty="0" smtClean="0">
                <a:solidFill>
                  <a:schemeClr val="accent6">
                    <a:lumMod val="75000"/>
                  </a:schemeClr>
                </a:solidFill>
              </a:rPr>
              <a:t>Germany and Japan</a:t>
            </a:r>
          </a:p>
        </p:txBody>
      </p:sp>
      <p:sp>
        <p:nvSpPr>
          <p:cNvPr id="3" name="Content Placeholder 2"/>
          <p:cNvSpPr>
            <a:spLocks noGrp="1"/>
          </p:cNvSpPr>
          <p:nvPr>
            <p:ph idx="1"/>
          </p:nvPr>
        </p:nvSpPr>
        <p:spPr>
          <a:xfrm>
            <a:off x="549563" y="2073564"/>
            <a:ext cx="8229600" cy="3941618"/>
          </a:xfrm>
        </p:spPr>
        <p:txBody>
          <a:bodyPr>
            <a:normAutofit lnSpcReduction="10000"/>
          </a:bodyPr>
          <a:lstStyle/>
          <a:p>
            <a:r>
              <a:rPr lang="en-US" b="1" dirty="0" smtClean="0">
                <a:solidFill>
                  <a:srgbClr val="E46C0A"/>
                </a:solidFill>
              </a:rPr>
              <a:t>In an environmental push these countries changed the energy mix to utilize less carbon/nuclear and more wind and solar</a:t>
            </a:r>
          </a:p>
          <a:p>
            <a:r>
              <a:rPr lang="en-US" b="1" dirty="0" smtClean="0">
                <a:solidFill>
                  <a:srgbClr val="FDEADA"/>
                </a:solidFill>
              </a:rPr>
              <a:t>Electric rates rose to $0.38/kW-hr in Germany</a:t>
            </a:r>
          </a:p>
          <a:p>
            <a:r>
              <a:rPr lang="en-US" b="1" dirty="0" smtClean="0">
                <a:solidFill>
                  <a:srgbClr val="FDEADA"/>
                </a:solidFill>
              </a:rPr>
              <a:t>Electric rates rose to $0.26/kW-hr in Japan</a:t>
            </a:r>
          </a:p>
          <a:p>
            <a:r>
              <a:rPr lang="en-US" b="1" dirty="0" smtClean="0">
                <a:solidFill>
                  <a:srgbClr val="FDEADA"/>
                </a:solidFill>
              </a:rPr>
              <a:t>Yet CO2 emissions in Germany and Japan are rising</a:t>
            </a:r>
            <a:endParaRPr lang="en-US" b="1" dirty="0">
              <a:solidFill>
                <a:srgbClr val="FDEADA"/>
              </a:solidFill>
            </a:endParaRPr>
          </a:p>
        </p:txBody>
      </p:sp>
    </p:spTree>
    <p:extLst>
      <p:ext uri="{BB962C8B-B14F-4D97-AF65-F5344CB8AC3E}">
        <p14:creationId xmlns:p14="http://schemas.microsoft.com/office/powerpoint/2010/main" val="175187165"/>
      </p:ext>
    </p:extLst>
  </p:cSld>
  <p:clrMapOvr>
    <a:masterClrMapping/>
  </p:clrMapOvr>
  <p:timing>
    <p:tnLst>
      <p:par>
        <p:cTn xmlns:p14="http://schemas.microsoft.com/office/powerpoint/2010/mai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rgbClr val="E46C0A"/>
                </a:solidFill>
              </a:rPr>
              <a:t>The Real World Happens – </a:t>
            </a:r>
            <a:r>
              <a:rPr lang="en-US" b="1" dirty="0">
                <a:solidFill>
                  <a:srgbClr val="E46C0A"/>
                </a:solidFill>
              </a:rPr>
              <a:t/>
            </a:r>
            <a:br>
              <a:rPr lang="en-US" b="1" dirty="0">
                <a:solidFill>
                  <a:srgbClr val="E46C0A"/>
                </a:solidFill>
              </a:rPr>
            </a:br>
            <a:r>
              <a:rPr lang="en-US" b="1" dirty="0" smtClean="0">
                <a:solidFill>
                  <a:srgbClr val="E46C0A"/>
                </a:solidFill>
              </a:rPr>
              <a:t>Germany and Japan</a:t>
            </a:r>
          </a:p>
        </p:txBody>
      </p:sp>
      <p:sp>
        <p:nvSpPr>
          <p:cNvPr id="3" name="Content Placeholder 2"/>
          <p:cNvSpPr>
            <a:spLocks noGrp="1"/>
          </p:cNvSpPr>
          <p:nvPr>
            <p:ph idx="1"/>
          </p:nvPr>
        </p:nvSpPr>
        <p:spPr>
          <a:xfrm>
            <a:off x="549563" y="2073564"/>
            <a:ext cx="8229600" cy="3941618"/>
          </a:xfrm>
        </p:spPr>
        <p:txBody>
          <a:bodyPr>
            <a:normAutofit lnSpcReduction="10000"/>
          </a:bodyPr>
          <a:lstStyle/>
          <a:p>
            <a:r>
              <a:rPr lang="en-US" b="1" dirty="0" smtClean="0">
                <a:solidFill>
                  <a:srgbClr val="E46C0A"/>
                </a:solidFill>
              </a:rPr>
              <a:t>In an environmental push these countries changed the energy mix to utilize less carbon/nuclear and more wind and solar</a:t>
            </a:r>
          </a:p>
          <a:p>
            <a:r>
              <a:rPr lang="en-US" b="1" dirty="0" smtClean="0">
                <a:solidFill>
                  <a:srgbClr val="E46C0A"/>
                </a:solidFill>
              </a:rPr>
              <a:t>Electric rates rose to $0.38/kW-hr in Germany</a:t>
            </a:r>
          </a:p>
          <a:p>
            <a:r>
              <a:rPr lang="en-US" b="1" dirty="0" smtClean="0">
                <a:solidFill>
                  <a:srgbClr val="E46C0A"/>
                </a:solidFill>
              </a:rPr>
              <a:t>Electric rates rose to $0.26/kW-hr in Japan</a:t>
            </a:r>
          </a:p>
          <a:p>
            <a:r>
              <a:rPr lang="en-US" b="1" dirty="0" smtClean="0">
                <a:solidFill>
                  <a:schemeClr val="accent6">
                    <a:lumMod val="20000"/>
                    <a:lumOff val="80000"/>
                  </a:schemeClr>
                </a:solidFill>
              </a:rPr>
              <a:t>Yet CO2 emissions in Germany and Japan are rising</a:t>
            </a:r>
            <a:endParaRPr lang="en-US" b="1" dirty="0">
              <a:solidFill>
                <a:schemeClr val="accent6">
                  <a:lumMod val="20000"/>
                  <a:lumOff val="80000"/>
                </a:schemeClr>
              </a:solidFill>
            </a:endParaRPr>
          </a:p>
        </p:txBody>
      </p:sp>
    </p:spTree>
    <p:extLst>
      <p:ext uri="{BB962C8B-B14F-4D97-AF65-F5344CB8AC3E}">
        <p14:creationId xmlns:p14="http://schemas.microsoft.com/office/powerpoint/2010/main" val="2655246161"/>
      </p:ext>
    </p:extLst>
  </p:cSld>
  <p:clrMapOvr>
    <a:masterClrMapping/>
  </p:clrMapOvr>
  <p:timing>
    <p:tnLst>
      <p:par>
        <p:cTn xmlns:p14="http://schemas.microsoft.com/office/powerpoint/2010/mai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rgbClr val="E46C0A"/>
                </a:solidFill>
              </a:rPr>
              <a:t>The Real World Happens – </a:t>
            </a:r>
            <a:r>
              <a:rPr lang="en-US" b="1" dirty="0">
                <a:solidFill>
                  <a:srgbClr val="E46C0A"/>
                </a:solidFill>
              </a:rPr>
              <a:t/>
            </a:r>
            <a:br>
              <a:rPr lang="en-US" b="1" dirty="0">
                <a:solidFill>
                  <a:srgbClr val="E46C0A"/>
                </a:solidFill>
              </a:rPr>
            </a:br>
            <a:r>
              <a:rPr lang="en-US" b="1" dirty="0" smtClean="0">
                <a:solidFill>
                  <a:srgbClr val="E46C0A"/>
                </a:solidFill>
              </a:rPr>
              <a:t>Germany and Japan</a:t>
            </a:r>
          </a:p>
        </p:txBody>
      </p:sp>
      <p:sp>
        <p:nvSpPr>
          <p:cNvPr id="3" name="Content Placeholder 2"/>
          <p:cNvSpPr>
            <a:spLocks noGrp="1"/>
          </p:cNvSpPr>
          <p:nvPr>
            <p:ph idx="1"/>
          </p:nvPr>
        </p:nvSpPr>
        <p:spPr>
          <a:xfrm>
            <a:off x="549563" y="2073564"/>
            <a:ext cx="8229600" cy="3941618"/>
          </a:xfrm>
        </p:spPr>
        <p:txBody>
          <a:bodyPr>
            <a:normAutofit lnSpcReduction="10000"/>
          </a:bodyPr>
          <a:lstStyle/>
          <a:p>
            <a:r>
              <a:rPr lang="en-US" b="1" dirty="0" smtClean="0">
                <a:solidFill>
                  <a:srgbClr val="E46C0A"/>
                </a:solidFill>
              </a:rPr>
              <a:t>In an environmental push these countries changed the energy mix to utilize less carbon/nuclear and more wind and solar</a:t>
            </a:r>
          </a:p>
          <a:p>
            <a:r>
              <a:rPr lang="en-US" b="1" dirty="0" smtClean="0">
                <a:solidFill>
                  <a:srgbClr val="E46C0A"/>
                </a:solidFill>
              </a:rPr>
              <a:t>Electric rates rose to $0.38/kW-hr in Germany</a:t>
            </a:r>
          </a:p>
          <a:p>
            <a:r>
              <a:rPr lang="en-US" b="1" dirty="0" smtClean="0">
                <a:solidFill>
                  <a:schemeClr val="accent6">
                    <a:lumMod val="75000"/>
                  </a:schemeClr>
                </a:solidFill>
              </a:rPr>
              <a:t>Electric rates rose to $0.26/kW-hr in Japan</a:t>
            </a:r>
          </a:p>
          <a:p>
            <a:r>
              <a:rPr lang="en-US" b="1" dirty="0" smtClean="0">
                <a:solidFill>
                  <a:srgbClr val="FF0000"/>
                </a:solidFill>
              </a:rPr>
              <a:t>CO2 EMISSIONS IN GERMANY AND JAPAN ARE RISING</a:t>
            </a:r>
            <a:endParaRPr lang="en-US" b="1" dirty="0">
              <a:solidFill>
                <a:srgbClr val="FF0000"/>
              </a:solidFill>
            </a:endParaRPr>
          </a:p>
        </p:txBody>
      </p:sp>
    </p:spTree>
    <p:extLst>
      <p:ext uri="{BB962C8B-B14F-4D97-AF65-F5344CB8AC3E}">
        <p14:creationId xmlns:p14="http://schemas.microsoft.com/office/powerpoint/2010/main" val="3175038873"/>
      </p:ext>
    </p:extLst>
  </p:cSld>
  <p:clrMapOvr>
    <a:masterClrMapping/>
  </p:clrMapOvr>
  <p:timing>
    <p:tnLst>
      <p:par>
        <p:cTn xmlns:p14="http://schemas.microsoft.com/office/powerpoint/2010/mai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32567" y="67313"/>
            <a:ext cx="5268843" cy="1200328"/>
          </a:xfrm>
          <a:prstGeom prst="rect">
            <a:avLst/>
          </a:prstGeom>
        </p:spPr>
        <p:txBody>
          <a:bodyPr wrap="square">
            <a:spAutoFit/>
          </a:bodyPr>
          <a:lstStyle/>
          <a:p>
            <a:pPr algn="r"/>
            <a:r>
              <a:rPr lang="en-US" sz="2400" b="1" dirty="0" smtClean="0"/>
              <a:t>Germany is adding </a:t>
            </a:r>
            <a:r>
              <a:rPr lang="en-US" sz="2400" b="1" dirty="0" smtClean="0">
                <a:solidFill>
                  <a:srgbClr val="FF0000"/>
                </a:solidFill>
              </a:rPr>
              <a:t>26 coal-fired power plants</a:t>
            </a:r>
            <a:r>
              <a:rPr lang="en-US" sz="2400" b="1" dirty="0" smtClean="0"/>
              <a:t>-</a:t>
            </a:r>
            <a:r>
              <a:rPr lang="en-US" sz="2400" b="1" dirty="0"/>
              <a:t>-Stuart Burns, Metal Miner, 22 October 2013</a:t>
            </a:r>
          </a:p>
        </p:txBody>
      </p:sp>
      <p:pic>
        <p:nvPicPr>
          <p:cNvPr id="2" name="Picture 1"/>
          <p:cNvPicPr>
            <a:picLocks noChangeAspect="1"/>
          </p:cNvPicPr>
          <p:nvPr/>
        </p:nvPicPr>
        <p:blipFill>
          <a:blip r:embed="rId2"/>
          <a:stretch>
            <a:fillRect/>
          </a:stretch>
        </p:blipFill>
        <p:spPr>
          <a:xfrm>
            <a:off x="5524501" y="67313"/>
            <a:ext cx="3619500" cy="4593317"/>
          </a:xfrm>
          <a:prstGeom prst="rect">
            <a:avLst/>
          </a:prstGeom>
        </p:spPr>
      </p:pic>
      <p:pic>
        <p:nvPicPr>
          <p:cNvPr id="5" name="Picture 4" descr="1-2発電所マップ.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051075"/>
            <a:ext cx="3740727" cy="4806925"/>
          </a:xfrm>
          <a:prstGeom prst="rect">
            <a:avLst/>
          </a:prstGeom>
        </p:spPr>
      </p:pic>
      <p:sp>
        <p:nvSpPr>
          <p:cNvPr id="6" name="Rectangle 5"/>
          <p:cNvSpPr/>
          <p:nvPr/>
        </p:nvSpPr>
        <p:spPr>
          <a:xfrm>
            <a:off x="3740727" y="4917421"/>
            <a:ext cx="4214090" cy="1938992"/>
          </a:xfrm>
          <a:prstGeom prst="rect">
            <a:avLst/>
          </a:prstGeom>
        </p:spPr>
        <p:txBody>
          <a:bodyPr wrap="square">
            <a:spAutoFit/>
          </a:bodyPr>
          <a:lstStyle/>
          <a:p>
            <a:r>
              <a:rPr lang="en-US" sz="2400" b="1" dirty="0" smtClean="0"/>
              <a:t>Japan has </a:t>
            </a:r>
            <a:r>
              <a:rPr lang="en-US" sz="2400" b="1" dirty="0" smtClean="0">
                <a:solidFill>
                  <a:srgbClr val="FF0000"/>
                </a:solidFill>
              </a:rPr>
              <a:t>43 coal fired power plants</a:t>
            </a:r>
            <a:r>
              <a:rPr lang="en-US" sz="2400" b="1" dirty="0" smtClean="0"/>
              <a:t> under construction or planned for the dominant source of energy for electricity.  </a:t>
            </a:r>
            <a:r>
              <a:rPr lang="en-US" sz="2400" b="1" i="1" dirty="0" smtClean="0"/>
              <a:t>Bloomberg</a:t>
            </a:r>
            <a:r>
              <a:rPr lang="en-US" sz="2400" b="1" dirty="0" smtClean="0"/>
              <a:t> 9 April 2015</a:t>
            </a:r>
            <a:endParaRPr lang="en-US" sz="2400" b="1" dirty="0"/>
          </a:p>
        </p:txBody>
      </p:sp>
    </p:spTree>
    <p:extLst>
      <p:ext uri="{BB962C8B-B14F-4D97-AF65-F5344CB8AC3E}">
        <p14:creationId xmlns:p14="http://schemas.microsoft.com/office/powerpoint/2010/main" val="397290181"/>
      </p:ext>
    </p:extLst>
  </p:cSld>
  <p:clrMapOvr>
    <a:masterClrMapping/>
  </p:clrMapOvr>
  <p:timing>
    <p:tnLst>
      <p:par>
        <p:cTn xmlns:p14="http://schemas.microsoft.com/office/powerpoint/2010/mai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611909" y="419442"/>
            <a:ext cx="7689273" cy="523220"/>
          </a:xfrm>
          <a:prstGeom prst="rect">
            <a:avLst/>
          </a:prstGeom>
          <a:noFill/>
        </p:spPr>
        <p:txBody>
          <a:bodyPr wrap="square" rtlCol="0">
            <a:spAutoFit/>
          </a:bodyPr>
          <a:lstStyle/>
          <a:p>
            <a:r>
              <a:rPr lang="en-US" sz="2800" b="1" dirty="0" smtClean="0">
                <a:solidFill>
                  <a:srgbClr val="0000FF"/>
                </a:solidFill>
              </a:rPr>
              <a:t>Coal – no one is following the “official” U.S. </a:t>
            </a:r>
            <a:r>
              <a:rPr lang="en-US" sz="2800" b="1" dirty="0">
                <a:solidFill>
                  <a:srgbClr val="0000FF"/>
                </a:solidFill>
              </a:rPr>
              <a:t>v</a:t>
            </a:r>
            <a:r>
              <a:rPr lang="en-US" sz="2800" b="1" dirty="0" smtClean="0">
                <a:solidFill>
                  <a:srgbClr val="0000FF"/>
                </a:solidFill>
              </a:rPr>
              <a:t>iew</a:t>
            </a:r>
            <a:endParaRPr lang="en-US" sz="2800" b="1" dirty="0">
              <a:solidFill>
                <a:srgbClr val="0000FF"/>
              </a:solidFill>
            </a:endParaRPr>
          </a:p>
        </p:txBody>
      </p:sp>
      <p:pic>
        <p:nvPicPr>
          <p:cNvPr id="6" name="Picture 5"/>
          <p:cNvPicPr>
            <a:picLocks noChangeAspect="1"/>
          </p:cNvPicPr>
          <p:nvPr/>
        </p:nvPicPr>
        <p:blipFill>
          <a:blip r:embed="rId2"/>
          <a:stretch>
            <a:fillRect/>
          </a:stretch>
        </p:blipFill>
        <p:spPr>
          <a:xfrm>
            <a:off x="531091" y="1469875"/>
            <a:ext cx="8162636" cy="4913908"/>
          </a:xfrm>
          <a:prstGeom prst="rect">
            <a:avLst/>
          </a:prstGeom>
        </p:spPr>
      </p:pic>
    </p:spTree>
    <p:extLst>
      <p:ext uri="{BB962C8B-B14F-4D97-AF65-F5344CB8AC3E}">
        <p14:creationId xmlns:p14="http://schemas.microsoft.com/office/powerpoint/2010/main" val="2112399385"/>
      </p:ext>
    </p:extLst>
  </p:cSld>
  <p:clrMapOvr>
    <a:masterClrMapping/>
  </p:clrMapOvr>
  <p:timing>
    <p:tnLst>
      <p:par>
        <p:cTn xmlns:p14="http://schemas.microsoft.com/office/powerpoint/2010/mai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508001"/>
            <a:ext cx="9144000" cy="5827259"/>
          </a:xfrm>
          <a:prstGeom prst="rect">
            <a:avLst/>
          </a:prstGeom>
        </p:spPr>
      </p:pic>
      <p:sp>
        <p:nvSpPr>
          <p:cNvPr id="3" name="TextBox 2"/>
          <p:cNvSpPr txBox="1"/>
          <p:nvPr/>
        </p:nvSpPr>
        <p:spPr>
          <a:xfrm>
            <a:off x="496976" y="77643"/>
            <a:ext cx="7776488" cy="369332"/>
          </a:xfrm>
          <a:prstGeom prst="rect">
            <a:avLst/>
          </a:prstGeom>
          <a:noFill/>
        </p:spPr>
        <p:txBody>
          <a:bodyPr wrap="none" rtlCol="0">
            <a:spAutoFit/>
          </a:bodyPr>
          <a:lstStyle/>
          <a:p>
            <a:r>
              <a:rPr lang="en-US" sz="1800" dirty="0" smtClean="0"/>
              <a:t>http://</a:t>
            </a:r>
            <a:r>
              <a:rPr lang="en-US" sz="1800" dirty="0" err="1" smtClean="0"/>
              <a:t>www.americaspower.org</a:t>
            </a:r>
            <a:r>
              <a:rPr lang="en-US" sz="1800" dirty="0" smtClean="0"/>
              <a:t>/sites/default/files/Social-Benefits-of-</a:t>
            </a:r>
            <a:r>
              <a:rPr lang="en-US" sz="1800" dirty="0" err="1" smtClean="0"/>
              <a:t>Carbon.pdf</a:t>
            </a:r>
            <a:endParaRPr lang="en-US" sz="1800" dirty="0"/>
          </a:p>
        </p:txBody>
      </p:sp>
    </p:spTree>
    <p:extLst>
      <p:ext uri="{BB962C8B-B14F-4D97-AF65-F5344CB8AC3E}">
        <p14:creationId xmlns:p14="http://schemas.microsoft.com/office/powerpoint/2010/main" val="1355172083"/>
      </p:ext>
    </p:extLst>
  </p:cSld>
  <p:clrMapOvr>
    <a:masterClrMapping/>
  </p:clrMapOvr>
  <p:timing>
    <p:tnLst>
      <p:par>
        <p:cTn xmlns:p14="http://schemas.microsoft.com/office/powerpoint/2010/mai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de-icing-wind-turbine.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7950"/>
            <a:ext cx="9144000" cy="5626100"/>
          </a:xfrm>
          <a:prstGeom prst="rect">
            <a:avLst/>
          </a:prstGeom>
        </p:spPr>
      </p:pic>
      <p:sp>
        <p:nvSpPr>
          <p:cNvPr id="2" name="TextBox 1"/>
          <p:cNvSpPr txBox="1"/>
          <p:nvPr/>
        </p:nvSpPr>
        <p:spPr>
          <a:xfrm>
            <a:off x="0" y="3925455"/>
            <a:ext cx="9123474" cy="892552"/>
          </a:xfrm>
          <a:prstGeom prst="rect">
            <a:avLst/>
          </a:prstGeom>
          <a:solidFill>
            <a:schemeClr val="bg1">
              <a:lumMod val="75000"/>
            </a:schemeClr>
          </a:solidFill>
          <a:ln>
            <a:solidFill>
              <a:schemeClr val="tx1"/>
            </a:solidFill>
          </a:ln>
        </p:spPr>
        <p:txBody>
          <a:bodyPr wrap="none" rtlCol="0">
            <a:spAutoFit/>
          </a:bodyPr>
          <a:lstStyle/>
          <a:p>
            <a:pPr algn="ctr"/>
            <a:r>
              <a:rPr lang="en-US" sz="2600" b="1" dirty="0" smtClean="0"/>
              <a:t>“Only two things are infinite; the Universe and human stupidity”</a:t>
            </a:r>
          </a:p>
          <a:p>
            <a:pPr algn="ctr"/>
            <a:r>
              <a:rPr lang="en-US" sz="2600" b="1" dirty="0" smtClean="0"/>
              <a:t>Albert Einstein</a:t>
            </a:r>
            <a:endParaRPr lang="en-US" sz="2600" b="1" dirty="0"/>
          </a:p>
        </p:txBody>
      </p:sp>
    </p:spTree>
    <p:extLst>
      <p:ext uri="{BB962C8B-B14F-4D97-AF65-F5344CB8AC3E}">
        <p14:creationId xmlns:p14="http://schemas.microsoft.com/office/powerpoint/2010/main" val="1924185634"/>
      </p:ext>
    </p:extLst>
  </p:cSld>
  <p:clrMapOvr>
    <a:masterClrMapping/>
  </p:clrMapOvr>
  <p:timing>
    <p:tnLst>
      <p:par>
        <p:cTn xmlns:p14="http://schemas.microsoft.com/office/powerpoint/2010/mai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04272" y="727287"/>
            <a:ext cx="7989455" cy="5478423"/>
          </a:xfrm>
          <a:prstGeom prst="rect">
            <a:avLst/>
          </a:prstGeom>
          <a:noFill/>
        </p:spPr>
        <p:txBody>
          <a:bodyPr wrap="square" rtlCol="0">
            <a:spAutoFit/>
          </a:bodyPr>
          <a:lstStyle/>
          <a:p>
            <a:r>
              <a:rPr lang="en-US" sz="2800" b="1" dirty="0" smtClean="0"/>
              <a:t>In the U.S., there are 210,000 employees in the solar energy sector and 190,000 in the coal industry.</a:t>
            </a:r>
          </a:p>
          <a:p>
            <a:endParaRPr lang="en-US" sz="2800" b="1" dirty="0"/>
          </a:p>
          <a:p>
            <a:r>
              <a:rPr lang="en-US" sz="2800" b="1" dirty="0" smtClean="0">
                <a:solidFill>
                  <a:schemeClr val="bg1">
                    <a:lumMod val="95000"/>
                  </a:schemeClr>
                </a:solidFill>
              </a:rPr>
              <a:t>The annual energy produced per coal industry employee is 23,800 </a:t>
            </a:r>
            <a:r>
              <a:rPr lang="en-US" sz="2800" b="1" dirty="0" err="1" smtClean="0">
                <a:solidFill>
                  <a:schemeClr val="bg1">
                    <a:lumMod val="95000"/>
                  </a:schemeClr>
                </a:solidFill>
              </a:rPr>
              <a:t>MWh</a:t>
            </a:r>
            <a:r>
              <a:rPr lang="en-US" sz="2800" b="1" dirty="0" smtClean="0">
                <a:solidFill>
                  <a:schemeClr val="bg1">
                    <a:lumMod val="95000"/>
                  </a:schemeClr>
                </a:solidFill>
              </a:rPr>
              <a:t>.</a:t>
            </a:r>
          </a:p>
          <a:p>
            <a:endParaRPr lang="en-US" sz="2800" b="1" dirty="0">
              <a:solidFill>
                <a:schemeClr val="bg1">
                  <a:lumMod val="95000"/>
                </a:schemeClr>
              </a:solidFill>
            </a:endParaRPr>
          </a:p>
          <a:p>
            <a:r>
              <a:rPr lang="en-US" sz="2800" b="1" dirty="0" smtClean="0">
                <a:solidFill>
                  <a:schemeClr val="bg1">
                    <a:lumMod val="95000"/>
                  </a:schemeClr>
                </a:solidFill>
              </a:rPr>
              <a:t>The annual energy produced per solar industry employee is 395 </a:t>
            </a:r>
            <a:r>
              <a:rPr lang="en-US" sz="2800" b="1" dirty="0" err="1" smtClean="0">
                <a:solidFill>
                  <a:schemeClr val="bg1">
                    <a:lumMod val="95000"/>
                  </a:schemeClr>
                </a:solidFill>
              </a:rPr>
              <a:t>MWh</a:t>
            </a:r>
            <a:r>
              <a:rPr lang="en-US" sz="2800" b="1" dirty="0" smtClean="0">
                <a:solidFill>
                  <a:schemeClr val="bg1">
                    <a:lumMod val="95000"/>
                  </a:schemeClr>
                </a:solidFill>
              </a:rPr>
              <a:t>.</a:t>
            </a:r>
          </a:p>
          <a:p>
            <a:endParaRPr lang="en-US" sz="2800" b="1" dirty="0">
              <a:solidFill>
                <a:schemeClr val="bg1">
                  <a:lumMod val="95000"/>
                </a:schemeClr>
              </a:solidFill>
            </a:endParaRPr>
          </a:p>
          <a:p>
            <a:r>
              <a:rPr lang="en-US" sz="2800" b="1" dirty="0" smtClean="0">
                <a:solidFill>
                  <a:schemeClr val="bg1">
                    <a:lumMod val="95000"/>
                  </a:schemeClr>
                </a:solidFill>
              </a:rPr>
              <a:t>The coal industry employee provides a return that is over 60 times that of a solar industry employee.</a:t>
            </a:r>
          </a:p>
          <a:p>
            <a:endParaRPr lang="en-US" sz="2800" b="1" dirty="0">
              <a:solidFill>
                <a:schemeClr val="bg1">
                  <a:lumMod val="95000"/>
                </a:schemeClr>
              </a:solidFill>
            </a:endParaRPr>
          </a:p>
          <a:p>
            <a:r>
              <a:rPr lang="en-US" sz="1400" b="1" dirty="0"/>
              <a:t>http://</a:t>
            </a:r>
            <a:r>
              <a:rPr lang="en-US" sz="1400" b="1" dirty="0" err="1"/>
              <a:t>euanmearns.com</a:t>
            </a:r>
            <a:r>
              <a:rPr lang="en-US" sz="1400" b="1" dirty="0"/>
              <a:t>/the-revealing-numbers-on-solar-employment-in-the-</a:t>
            </a:r>
            <a:r>
              <a:rPr lang="en-US" sz="1400" b="1" dirty="0" err="1"/>
              <a:t>usa</a:t>
            </a:r>
            <a:r>
              <a:rPr lang="en-US" sz="1400" b="1" dirty="0"/>
              <a:t>/</a:t>
            </a:r>
            <a:endParaRPr lang="en-US" sz="1400" b="1" dirty="0" smtClean="0"/>
          </a:p>
        </p:txBody>
      </p:sp>
    </p:spTree>
    <p:extLst>
      <p:ext uri="{BB962C8B-B14F-4D97-AF65-F5344CB8AC3E}">
        <p14:creationId xmlns:p14="http://schemas.microsoft.com/office/powerpoint/2010/main" val="684701079"/>
      </p:ext>
    </p:extLst>
  </p:cSld>
  <p:clrMapOvr>
    <a:masterClrMapping/>
  </p:clrMapOvr>
  <p:timing>
    <p:tnLst>
      <p:par>
        <p:cTn xmlns:p14="http://schemas.microsoft.com/office/powerpoint/2010/mai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04272" y="727287"/>
            <a:ext cx="7989455" cy="5478423"/>
          </a:xfrm>
          <a:prstGeom prst="rect">
            <a:avLst/>
          </a:prstGeom>
          <a:noFill/>
        </p:spPr>
        <p:txBody>
          <a:bodyPr wrap="square" rtlCol="0">
            <a:spAutoFit/>
          </a:bodyPr>
          <a:lstStyle/>
          <a:p>
            <a:r>
              <a:rPr lang="en-US" sz="2800" b="1" dirty="0" smtClean="0"/>
              <a:t>In the U.S., there are 210,000 employees in the solar energy sector and 190,000 in the coal industry.</a:t>
            </a:r>
          </a:p>
          <a:p>
            <a:endParaRPr lang="en-US" sz="2800" b="1" dirty="0"/>
          </a:p>
          <a:p>
            <a:r>
              <a:rPr lang="en-US" sz="2800" b="1" dirty="0" smtClean="0"/>
              <a:t>The annual energy produced per coal industry employee is 23,800 </a:t>
            </a:r>
            <a:r>
              <a:rPr lang="en-US" sz="2800" b="1" dirty="0" err="1" smtClean="0"/>
              <a:t>MWh</a:t>
            </a:r>
            <a:r>
              <a:rPr lang="en-US" sz="2800" b="1" dirty="0" smtClean="0"/>
              <a:t>.</a:t>
            </a:r>
          </a:p>
          <a:p>
            <a:endParaRPr lang="en-US" sz="2800" b="1" dirty="0"/>
          </a:p>
          <a:p>
            <a:r>
              <a:rPr lang="en-US" sz="2800" b="1" dirty="0" smtClean="0">
                <a:solidFill>
                  <a:srgbClr val="F2F2F2"/>
                </a:solidFill>
              </a:rPr>
              <a:t>The annual energy produced per solar industry employee is 395 </a:t>
            </a:r>
            <a:r>
              <a:rPr lang="en-US" sz="2800" b="1" dirty="0" err="1" smtClean="0">
                <a:solidFill>
                  <a:srgbClr val="F2F2F2"/>
                </a:solidFill>
              </a:rPr>
              <a:t>MWh</a:t>
            </a:r>
            <a:r>
              <a:rPr lang="en-US" sz="2800" b="1" dirty="0" smtClean="0">
                <a:solidFill>
                  <a:srgbClr val="F2F2F2"/>
                </a:solidFill>
              </a:rPr>
              <a:t>.</a:t>
            </a:r>
          </a:p>
          <a:p>
            <a:endParaRPr lang="en-US" sz="2800" b="1" dirty="0">
              <a:solidFill>
                <a:srgbClr val="F2F2F2"/>
              </a:solidFill>
            </a:endParaRPr>
          </a:p>
          <a:p>
            <a:r>
              <a:rPr lang="en-US" sz="2800" b="1" dirty="0" smtClean="0">
                <a:solidFill>
                  <a:srgbClr val="F2F2F2"/>
                </a:solidFill>
              </a:rPr>
              <a:t>The coal industry employee provides a return that is over 60 times that of a solar industry employee.</a:t>
            </a:r>
          </a:p>
          <a:p>
            <a:endParaRPr lang="en-US" sz="2800" b="1" dirty="0"/>
          </a:p>
          <a:p>
            <a:r>
              <a:rPr lang="en-US" sz="1400" b="1" dirty="0"/>
              <a:t>http://</a:t>
            </a:r>
            <a:r>
              <a:rPr lang="en-US" sz="1400" b="1" dirty="0" err="1"/>
              <a:t>euanmearns.com</a:t>
            </a:r>
            <a:r>
              <a:rPr lang="en-US" sz="1400" b="1" dirty="0"/>
              <a:t>/the-revealing-numbers-on-solar-employment-in-the-</a:t>
            </a:r>
            <a:r>
              <a:rPr lang="en-US" sz="1400" b="1" dirty="0" err="1"/>
              <a:t>usa</a:t>
            </a:r>
            <a:r>
              <a:rPr lang="en-US" sz="1400" b="1" dirty="0"/>
              <a:t>/</a:t>
            </a:r>
            <a:endParaRPr lang="en-US" sz="1400" b="1" dirty="0" smtClean="0"/>
          </a:p>
        </p:txBody>
      </p:sp>
    </p:spTree>
    <p:extLst>
      <p:ext uri="{BB962C8B-B14F-4D97-AF65-F5344CB8AC3E}">
        <p14:creationId xmlns:p14="http://schemas.microsoft.com/office/powerpoint/2010/main" val="1689826184"/>
      </p:ext>
    </p:extLst>
  </p:cSld>
  <p:clrMapOvr>
    <a:masterClrMapping/>
  </p:clrMapOvr>
  <p:timing>
    <p:tnLst>
      <p:par>
        <p:cTn xmlns:p14="http://schemas.microsoft.com/office/powerpoint/2010/mai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04272" y="727287"/>
            <a:ext cx="7989455" cy="5478423"/>
          </a:xfrm>
          <a:prstGeom prst="rect">
            <a:avLst/>
          </a:prstGeom>
          <a:noFill/>
        </p:spPr>
        <p:txBody>
          <a:bodyPr wrap="square" rtlCol="0">
            <a:spAutoFit/>
          </a:bodyPr>
          <a:lstStyle/>
          <a:p>
            <a:r>
              <a:rPr lang="en-US" sz="2800" b="1" dirty="0" smtClean="0"/>
              <a:t>In the U.S., there are 210,000 employees in the solar energy sector and 190,000 in the coal industry.</a:t>
            </a:r>
          </a:p>
          <a:p>
            <a:endParaRPr lang="en-US" sz="2800" b="1" dirty="0"/>
          </a:p>
          <a:p>
            <a:r>
              <a:rPr lang="en-US" sz="2800" b="1" dirty="0" smtClean="0"/>
              <a:t>The annual energy produced per coal industry employee is 23,800 </a:t>
            </a:r>
            <a:r>
              <a:rPr lang="en-US" sz="2800" b="1" dirty="0" err="1" smtClean="0"/>
              <a:t>MWh</a:t>
            </a:r>
            <a:r>
              <a:rPr lang="en-US" sz="2800" b="1" dirty="0" smtClean="0"/>
              <a:t>.</a:t>
            </a:r>
          </a:p>
          <a:p>
            <a:endParaRPr lang="en-US" sz="2800" b="1" dirty="0"/>
          </a:p>
          <a:p>
            <a:r>
              <a:rPr lang="en-US" sz="2800" b="1" dirty="0" smtClean="0"/>
              <a:t>The annual energy produced per solar industry employee is 395 </a:t>
            </a:r>
            <a:r>
              <a:rPr lang="en-US" sz="2800" b="1" dirty="0" err="1" smtClean="0"/>
              <a:t>MWh</a:t>
            </a:r>
            <a:r>
              <a:rPr lang="en-US" sz="2800" b="1" dirty="0" smtClean="0"/>
              <a:t>.</a:t>
            </a:r>
          </a:p>
          <a:p>
            <a:endParaRPr lang="en-US" sz="2800" b="1" dirty="0"/>
          </a:p>
          <a:p>
            <a:r>
              <a:rPr lang="en-US" sz="2800" b="1" dirty="0" smtClean="0">
                <a:solidFill>
                  <a:srgbClr val="F2F2F2"/>
                </a:solidFill>
              </a:rPr>
              <a:t>The coal industry employee provides a return that is over 60 times that of a solar industry employee.</a:t>
            </a:r>
          </a:p>
          <a:p>
            <a:endParaRPr lang="en-US" sz="2800" b="1" dirty="0"/>
          </a:p>
          <a:p>
            <a:r>
              <a:rPr lang="en-US" sz="1400" b="1" dirty="0"/>
              <a:t>http://</a:t>
            </a:r>
            <a:r>
              <a:rPr lang="en-US" sz="1400" b="1" dirty="0" err="1"/>
              <a:t>euanmearns.com</a:t>
            </a:r>
            <a:r>
              <a:rPr lang="en-US" sz="1400" b="1" dirty="0"/>
              <a:t>/the-revealing-numbers-on-solar-employment-in-the-</a:t>
            </a:r>
            <a:r>
              <a:rPr lang="en-US" sz="1400" b="1" dirty="0" err="1"/>
              <a:t>usa</a:t>
            </a:r>
            <a:r>
              <a:rPr lang="en-US" sz="1400" b="1" dirty="0"/>
              <a:t>/</a:t>
            </a:r>
            <a:endParaRPr lang="en-US" sz="1400" b="1" dirty="0" smtClean="0"/>
          </a:p>
        </p:txBody>
      </p:sp>
    </p:spTree>
    <p:extLst>
      <p:ext uri="{BB962C8B-B14F-4D97-AF65-F5344CB8AC3E}">
        <p14:creationId xmlns:p14="http://schemas.microsoft.com/office/powerpoint/2010/main" val="3024044338"/>
      </p:ext>
    </p:extLst>
  </p:cSld>
  <p:clrMapOvr>
    <a:masterClrMapping/>
  </p:clrMapOvr>
  <p:timing>
    <p:tnLst>
      <p:par>
        <p:cTn xmlns:p14="http://schemas.microsoft.com/office/powerpoint/2010/mai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04272" y="727287"/>
            <a:ext cx="7989455" cy="5478423"/>
          </a:xfrm>
          <a:prstGeom prst="rect">
            <a:avLst/>
          </a:prstGeom>
          <a:noFill/>
        </p:spPr>
        <p:txBody>
          <a:bodyPr wrap="square" rtlCol="0">
            <a:spAutoFit/>
          </a:bodyPr>
          <a:lstStyle/>
          <a:p>
            <a:r>
              <a:rPr lang="en-US" sz="2800" b="1" dirty="0" smtClean="0"/>
              <a:t>In the U.S., there are 210,000 employees in the solar energy sector and 190,000 in the coal industry.</a:t>
            </a:r>
          </a:p>
          <a:p>
            <a:endParaRPr lang="en-US" sz="2800" b="1" dirty="0"/>
          </a:p>
          <a:p>
            <a:r>
              <a:rPr lang="en-US" sz="2800" b="1" dirty="0" smtClean="0"/>
              <a:t>The annual energy produced per coal industry employee is 23,800 </a:t>
            </a:r>
            <a:r>
              <a:rPr lang="en-US" sz="2800" b="1" dirty="0" err="1" smtClean="0"/>
              <a:t>MWh</a:t>
            </a:r>
            <a:r>
              <a:rPr lang="en-US" sz="2800" b="1" dirty="0" smtClean="0"/>
              <a:t>.</a:t>
            </a:r>
          </a:p>
          <a:p>
            <a:endParaRPr lang="en-US" sz="2800" b="1" dirty="0"/>
          </a:p>
          <a:p>
            <a:r>
              <a:rPr lang="en-US" sz="2800" b="1" dirty="0" smtClean="0"/>
              <a:t>The annual energy produced per solar industry employee is 395 </a:t>
            </a:r>
            <a:r>
              <a:rPr lang="en-US" sz="2800" b="1" dirty="0" err="1" smtClean="0"/>
              <a:t>MWh</a:t>
            </a:r>
            <a:r>
              <a:rPr lang="en-US" sz="2800" b="1" dirty="0" smtClean="0"/>
              <a:t>.</a:t>
            </a:r>
          </a:p>
          <a:p>
            <a:endParaRPr lang="en-US" sz="2800" b="1" dirty="0"/>
          </a:p>
          <a:p>
            <a:r>
              <a:rPr lang="en-US" sz="2800" b="1" dirty="0" smtClean="0"/>
              <a:t>The coal industry employee provides a return that is over 60 times that of a solar industry employee.</a:t>
            </a:r>
          </a:p>
          <a:p>
            <a:endParaRPr lang="en-US" sz="2800" b="1" dirty="0"/>
          </a:p>
          <a:p>
            <a:r>
              <a:rPr lang="en-US" sz="1400" b="1" dirty="0"/>
              <a:t>http://</a:t>
            </a:r>
            <a:r>
              <a:rPr lang="en-US" sz="1400" b="1" dirty="0" err="1"/>
              <a:t>euanmearns.com</a:t>
            </a:r>
            <a:r>
              <a:rPr lang="en-US" sz="1400" b="1" dirty="0"/>
              <a:t>/the-revealing-numbers-on-solar-employment-in-the-</a:t>
            </a:r>
            <a:r>
              <a:rPr lang="en-US" sz="1400" b="1" dirty="0" err="1"/>
              <a:t>usa</a:t>
            </a:r>
            <a:r>
              <a:rPr lang="en-US" sz="1400" b="1" dirty="0"/>
              <a:t>/</a:t>
            </a:r>
            <a:endParaRPr lang="en-US" sz="1400" b="1" dirty="0" smtClean="0"/>
          </a:p>
        </p:txBody>
      </p:sp>
    </p:spTree>
    <p:extLst>
      <p:ext uri="{BB962C8B-B14F-4D97-AF65-F5344CB8AC3E}">
        <p14:creationId xmlns:p14="http://schemas.microsoft.com/office/powerpoint/2010/main" val="618458341"/>
      </p:ext>
    </p:extLst>
  </p:cSld>
  <p:clrMapOvr>
    <a:masterClrMapping/>
  </p:clrMapOvr>
  <p:timing>
    <p:tnLst>
      <p:par>
        <p:cTn xmlns:p14="http://schemas.microsoft.com/office/powerpoint/2010/mai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801091"/>
            <a:ext cx="8229600" cy="2828636"/>
          </a:xfrm>
          <a:ln w="57150" cmpd="sng">
            <a:solidFill>
              <a:srgbClr val="000000"/>
            </a:solidFill>
          </a:ln>
        </p:spPr>
        <p:txBody>
          <a:bodyPr/>
          <a:lstStyle/>
          <a:p>
            <a:r>
              <a:rPr lang="en-US" b="1" dirty="0" smtClean="0"/>
              <a:t/>
            </a:r>
            <a:br>
              <a:rPr lang="en-US" b="1" dirty="0" smtClean="0"/>
            </a:br>
            <a:r>
              <a:rPr lang="en-US" b="1" dirty="0" smtClean="0"/>
              <a:t>Climate Change is a Moral Issue</a:t>
            </a:r>
            <a:br>
              <a:rPr lang="en-US" b="1" dirty="0" smtClean="0"/>
            </a:br>
            <a:r>
              <a:rPr lang="en-US" b="1" dirty="0" smtClean="0"/>
              <a:t/>
            </a:r>
            <a:br>
              <a:rPr lang="en-US" b="1" dirty="0" smtClean="0"/>
            </a:br>
            <a:r>
              <a:rPr lang="en-US" b="1" dirty="0" smtClean="0"/>
              <a:t>What is the value of human life?</a:t>
            </a:r>
            <a:br>
              <a:rPr lang="en-US" b="1" dirty="0" smtClean="0"/>
            </a:br>
            <a:endParaRPr lang="en-US" b="1" dirty="0"/>
          </a:p>
        </p:txBody>
      </p:sp>
    </p:spTree>
    <p:extLst>
      <p:ext uri="{BB962C8B-B14F-4D97-AF65-F5344CB8AC3E}">
        <p14:creationId xmlns:p14="http://schemas.microsoft.com/office/powerpoint/2010/main" val="3339129959"/>
      </p:ext>
    </p:extLst>
  </p:cSld>
  <p:clrMapOvr>
    <a:masterClrMapping/>
  </p:clrMapOvr>
  <p:timing>
    <p:tnLst>
      <p:par>
        <p:cTn xmlns:p14="http://schemas.microsoft.com/office/powerpoint/2010/mai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309889" y="6480955"/>
            <a:ext cx="4834113" cy="369332"/>
          </a:xfrm>
          <a:prstGeom prst="rect">
            <a:avLst/>
          </a:prstGeom>
          <a:noFill/>
        </p:spPr>
        <p:txBody>
          <a:bodyPr wrap="none" rtlCol="0">
            <a:spAutoFit/>
          </a:bodyPr>
          <a:lstStyle/>
          <a:p>
            <a:r>
              <a:rPr lang="en-US" sz="1800" dirty="0" smtClean="0"/>
              <a:t>Source: World Resources Institute, IEEE Spectrum</a:t>
            </a:r>
            <a:endParaRPr lang="en-US" sz="1800" dirty="0"/>
          </a:p>
        </p:txBody>
      </p:sp>
      <p:pic>
        <p:nvPicPr>
          <p:cNvPr id="3" name="Picture 2"/>
          <p:cNvPicPr>
            <a:picLocks noChangeAspect="1"/>
          </p:cNvPicPr>
          <p:nvPr/>
        </p:nvPicPr>
        <p:blipFill>
          <a:blip r:embed="rId2"/>
          <a:stretch>
            <a:fillRect/>
          </a:stretch>
        </p:blipFill>
        <p:spPr>
          <a:xfrm>
            <a:off x="0" y="508001"/>
            <a:ext cx="9144000" cy="5635119"/>
          </a:xfrm>
          <a:prstGeom prst="rect">
            <a:avLst/>
          </a:prstGeom>
        </p:spPr>
      </p:pic>
      <p:sp>
        <p:nvSpPr>
          <p:cNvPr id="4" name="TextBox 3"/>
          <p:cNvSpPr txBox="1"/>
          <p:nvPr/>
        </p:nvSpPr>
        <p:spPr>
          <a:xfrm>
            <a:off x="496976" y="77643"/>
            <a:ext cx="7776488" cy="369332"/>
          </a:xfrm>
          <a:prstGeom prst="rect">
            <a:avLst/>
          </a:prstGeom>
          <a:noFill/>
        </p:spPr>
        <p:txBody>
          <a:bodyPr wrap="none" rtlCol="0">
            <a:spAutoFit/>
          </a:bodyPr>
          <a:lstStyle/>
          <a:p>
            <a:r>
              <a:rPr lang="en-US" sz="1800" dirty="0" smtClean="0"/>
              <a:t>http://</a:t>
            </a:r>
            <a:r>
              <a:rPr lang="en-US" sz="1800" dirty="0" err="1" smtClean="0"/>
              <a:t>www.americaspower.org</a:t>
            </a:r>
            <a:r>
              <a:rPr lang="en-US" sz="1800" dirty="0" smtClean="0"/>
              <a:t>/sites/default/files/Social-Benefits-of-</a:t>
            </a:r>
            <a:r>
              <a:rPr lang="en-US" sz="1800" dirty="0" err="1" smtClean="0"/>
              <a:t>Carbon.pdf</a:t>
            </a:r>
            <a:endParaRPr lang="en-US" sz="1800" dirty="0"/>
          </a:p>
        </p:txBody>
      </p:sp>
      <p:sp>
        <p:nvSpPr>
          <p:cNvPr id="6" name="TextBox 5"/>
          <p:cNvSpPr txBox="1"/>
          <p:nvPr/>
        </p:nvSpPr>
        <p:spPr>
          <a:xfrm>
            <a:off x="0" y="6143119"/>
            <a:ext cx="8359280" cy="400110"/>
          </a:xfrm>
          <a:prstGeom prst="rect">
            <a:avLst/>
          </a:prstGeom>
          <a:noFill/>
        </p:spPr>
        <p:txBody>
          <a:bodyPr wrap="none" rtlCol="0">
            <a:spAutoFit/>
          </a:bodyPr>
          <a:lstStyle/>
          <a:p>
            <a:r>
              <a:rPr lang="en-US" sz="2000" b="1" dirty="0" smtClean="0"/>
              <a:t>A high value on Human Life means moving people up on on the energy curve</a:t>
            </a:r>
            <a:endParaRPr lang="en-US" sz="2000" b="1" dirty="0"/>
          </a:p>
        </p:txBody>
      </p:sp>
    </p:spTree>
    <p:extLst>
      <p:ext uri="{BB962C8B-B14F-4D97-AF65-F5344CB8AC3E}">
        <p14:creationId xmlns:p14="http://schemas.microsoft.com/office/powerpoint/2010/main" val="1005742198"/>
      </p:ext>
    </p:extLst>
  </p:cSld>
  <p:clrMapOvr>
    <a:masterClrMapping/>
  </p:clrMapOvr>
  <p:timing>
    <p:tnLst>
      <p:par>
        <p:cTn xmlns:p14="http://schemas.microsoft.com/office/powerpoint/2010/mai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Human_Metrics.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736080"/>
          </a:xfrm>
          <a:prstGeom prst="rect">
            <a:avLst/>
          </a:prstGeom>
        </p:spPr>
      </p:pic>
    </p:spTree>
    <p:extLst>
      <p:ext uri="{BB962C8B-B14F-4D97-AF65-F5344CB8AC3E}">
        <p14:creationId xmlns:p14="http://schemas.microsoft.com/office/powerpoint/2010/main" val="4172082855"/>
      </p:ext>
    </p:extLst>
  </p:cSld>
  <p:clrMapOvr>
    <a:masterClrMapping/>
  </p:clrMapOvr>
  <p:timing>
    <p:tnLst>
      <p:par>
        <p:cTn xmlns:p14="http://schemas.microsoft.com/office/powerpoint/2010/mai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295401" y="166544"/>
            <a:ext cx="6540500" cy="5803359"/>
          </a:xfrm>
          <a:prstGeom prst="rect">
            <a:avLst/>
          </a:prstGeom>
        </p:spPr>
      </p:pic>
      <p:sp>
        <p:nvSpPr>
          <p:cNvPr id="5" name="TextBox 4"/>
          <p:cNvSpPr txBox="1"/>
          <p:nvPr/>
        </p:nvSpPr>
        <p:spPr>
          <a:xfrm>
            <a:off x="4387321" y="6521163"/>
            <a:ext cx="4756681" cy="369332"/>
          </a:xfrm>
          <a:prstGeom prst="rect">
            <a:avLst/>
          </a:prstGeom>
          <a:noFill/>
        </p:spPr>
        <p:txBody>
          <a:bodyPr wrap="none" rtlCol="0">
            <a:spAutoFit/>
          </a:bodyPr>
          <a:lstStyle/>
          <a:p>
            <a:r>
              <a:rPr lang="en-US" sz="1800" dirty="0" smtClean="0"/>
              <a:t>Source: American Association of Blacks in Energy</a:t>
            </a:r>
            <a:endParaRPr lang="en-US" sz="1800" dirty="0"/>
          </a:p>
        </p:txBody>
      </p:sp>
      <p:sp>
        <p:nvSpPr>
          <p:cNvPr id="6" name="TextBox 5"/>
          <p:cNvSpPr txBox="1"/>
          <p:nvPr/>
        </p:nvSpPr>
        <p:spPr>
          <a:xfrm>
            <a:off x="496976" y="77643"/>
            <a:ext cx="8020144" cy="369332"/>
          </a:xfrm>
          <a:prstGeom prst="rect">
            <a:avLst/>
          </a:prstGeom>
          <a:noFill/>
        </p:spPr>
        <p:txBody>
          <a:bodyPr wrap="none" rtlCol="0">
            <a:spAutoFit/>
          </a:bodyPr>
          <a:lstStyle/>
          <a:p>
            <a:r>
              <a:rPr lang="en-US" sz="1800" b="1" dirty="0" smtClean="0"/>
              <a:t>http://</a:t>
            </a:r>
            <a:r>
              <a:rPr lang="en-US" sz="1800" b="1" dirty="0" err="1" smtClean="0"/>
              <a:t>www.americaspower.org</a:t>
            </a:r>
            <a:r>
              <a:rPr lang="en-US" sz="1800" b="1" dirty="0" smtClean="0"/>
              <a:t>/sites/default/files/Social-Benefits-of-</a:t>
            </a:r>
            <a:r>
              <a:rPr lang="en-US" sz="1800" b="1" dirty="0" err="1" smtClean="0"/>
              <a:t>Carbon.pdf</a:t>
            </a:r>
            <a:endParaRPr lang="en-US" sz="1800" b="1" dirty="0"/>
          </a:p>
        </p:txBody>
      </p:sp>
      <p:sp>
        <p:nvSpPr>
          <p:cNvPr id="2" name="TextBox 1"/>
          <p:cNvSpPr txBox="1"/>
          <p:nvPr/>
        </p:nvSpPr>
        <p:spPr>
          <a:xfrm>
            <a:off x="1978570" y="5814820"/>
            <a:ext cx="5250155" cy="707886"/>
          </a:xfrm>
          <a:prstGeom prst="rect">
            <a:avLst/>
          </a:prstGeom>
          <a:noFill/>
        </p:spPr>
        <p:txBody>
          <a:bodyPr wrap="none" rtlCol="0">
            <a:spAutoFit/>
          </a:bodyPr>
          <a:lstStyle/>
          <a:p>
            <a:r>
              <a:rPr lang="en-US" sz="2000" b="1" dirty="0" smtClean="0">
                <a:solidFill>
                  <a:srgbClr val="FF0000"/>
                </a:solidFill>
              </a:rPr>
              <a:t>Helping the poor means lowering energy costs</a:t>
            </a:r>
          </a:p>
          <a:p>
            <a:r>
              <a:rPr lang="en-US" sz="2000" b="1" dirty="0" smtClean="0">
                <a:solidFill>
                  <a:srgbClr val="FF0000"/>
                </a:solidFill>
              </a:rPr>
              <a:t>Hurting the poor means increasing energy costs</a:t>
            </a:r>
            <a:endParaRPr lang="en-US" sz="2000" b="1" dirty="0">
              <a:solidFill>
                <a:srgbClr val="FF0000"/>
              </a:solidFill>
            </a:endParaRPr>
          </a:p>
        </p:txBody>
      </p:sp>
    </p:spTree>
    <p:extLst>
      <p:ext uri="{BB962C8B-B14F-4D97-AF65-F5344CB8AC3E}">
        <p14:creationId xmlns:p14="http://schemas.microsoft.com/office/powerpoint/2010/main" val="1922054506"/>
      </p:ext>
    </p:extLst>
  </p:cSld>
  <p:clrMapOvr>
    <a:masterClrMapping/>
  </p:clrMapOvr>
  <p:timing>
    <p:tnLst>
      <p:par>
        <p:cTn xmlns:p14="http://schemas.microsoft.com/office/powerpoint/2010/mai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4231" y="274638"/>
            <a:ext cx="8684847" cy="1143000"/>
          </a:xfrm>
        </p:spPr>
        <p:txBody>
          <a:bodyPr>
            <a:normAutofit fontScale="90000"/>
          </a:bodyPr>
          <a:lstStyle/>
          <a:p>
            <a:r>
              <a:rPr lang="en-US" b="1" dirty="0" smtClean="0">
                <a:solidFill>
                  <a:schemeClr val="accent2">
                    <a:lumMod val="75000"/>
                  </a:schemeClr>
                </a:solidFill>
              </a:rPr>
              <a:t>The Real World Happens – Developing World</a:t>
            </a:r>
            <a:endParaRPr lang="en-US" b="1" dirty="0">
              <a:solidFill>
                <a:schemeClr val="accent2">
                  <a:lumMod val="75000"/>
                </a:schemeClr>
              </a:solidFill>
            </a:endParaRPr>
          </a:p>
        </p:txBody>
      </p:sp>
      <p:sp>
        <p:nvSpPr>
          <p:cNvPr id="3" name="Content Placeholder 2"/>
          <p:cNvSpPr>
            <a:spLocks noGrp="1"/>
          </p:cNvSpPr>
          <p:nvPr>
            <p:ph idx="1"/>
          </p:nvPr>
        </p:nvSpPr>
        <p:spPr/>
        <p:txBody>
          <a:bodyPr>
            <a:normAutofit/>
          </a:bodyPr>
          <a:lstStyle/>
          <a:p>
            <a:r>
              <a:rPr lang="en-US" b="1" dirty="0" smtClean="0">
                <a:solidFill>
                  <a:srgbClr val="953735"/>
                </a:solidFill>
              </a:rPr>
              <a:t>Affordable energy vastly improves the quality and length of human life</a:t>
            </a:r>
          </a:p>
          <a:p>
            <a:r>
              <a:rPr lang="en-US" b="1" dirty="0" smtClean="0">
                <a:solidFill>
                  <a:srgbClr val="F2DCDB"/>
                </a:solidFill>
              </a:rPr>
              <a:t>The most affordable path to energy today is carbon combustion</a:t>
            </a:r>
          </a:p>
          <a:p>
            <a:r>
              <a:rPr lang="en-US" b="1" dirty="0" smtClean="0">
                <a:solidFill>
                  <a:srgbClr val="F2DCDB"/>
                </a:solidFill>
              </a:rPr>
              <a:t>U.S. share of world CO2 emissions has fallen from 28 percent in 1990s to 16 percent today to 13 percent by 2040.</a:t>
            </a:r>
          </a:p>
        </p:txBody>
      </p:sp>
    </p:spTree>
    <p:extLst>
      <p:ext uri="{BB962C8B-B14F-4D97-AF65-F5344CB8AC3E}">
        <p14:creationId xmlns:p14="http://schemas.microsoft.com/office/powerpoint/2010/main" val="3995414702"/>
      </p:ext>
    </p:extLst>
  </p:cSld>
  <p:clrMapOvr>
    <a:masterClrMapping/>
  </p:clrMapOvr>
  <p:timing>
    <p:tnLst>
      <p:par>
        <p:cTn xmlns:p14="http://schemas.microsoft.com/office/powerpoint/2010/mai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4231" y="274638"/>
            <a:ext cx="8684847" cy="1143000"/>
          </a:xfrm>
        </p:spPr>
        <p:txBody>
          <a:bodyPr>
            <a:normAutofit fontScale="90000"/>
          </a:bodyPr>
          <a:lstStyle/>
          <a:p>
            <a:r>
              <a:rPr lang="en-US" b="1" dirty="0" smtClean="0">
                <a:solidFill>
                  <a:schemeClr val="accent2">
                    <a:lumMod val="75000"/>
                  </a:schemeClr>
                </a:solidFill>
              </a:rPr>
              <a:t>The Real World Happens – Developing World</a:t>
            </a:r>
            <a:endParaRPr lang="en-US" b="1" dirty="0">
              <a:solidFill>
                <a:schemeClr val="accent2">
                  <a:lumMod val="75000"/>
                </a:schemeClr>
              </a:solidFill>
            </a:endParaRPr>
          </a:p>
        </p:txBody>
      </p:sp>
      <p:sp>
        <p:nvSpPr>
          <p:cNvPr id="3" name="Content Placeholder 2"/>
          <p:cNvSpPr>
            <a:spLocks noGrp="1"/>
          </p:cNvSpPr>
          <p:nvPr>
            <p:ph idx="1"/>
          </p:nvPr>
        </p:nvSpPr>
        <p:spPr/>
        <p:txBody>
          <a:bodyPr>
            <a:normAutofit/>
          </a:bodyPr>
          <a:lstStyle/>
          <a:p>
            <a:r>
              <a:rPr lang="en-US" b="1" dirty="0" smtClean="0">
                <a:solidFill>
                  <a:srgbClr val="953735"/>
                </a:solidFill>
              </a:rPr>
              <a:t>Affordable energy vastly improves the quality and length of human life</a:t>
            </a:r>
          </a:p>
          <a:p>
            <a:r>
              <a:rPr lang="en-US" b="1" dirty="0" smtClean="0">
                <a:solidFill>
                  <a:srgbClr val="953735"/>
                </a:solidFill>
              </a:rPr>
              <a:t>The most affordable path to energy today is carbon combustion</a:t>
            </a:r>
          </a:p>
          <a:p>
            <a:r>
              <a:rPr lang="en-US" b="1" dirty="0" smtClean="0">
                <a:solidFill>
                  <a:schemeClr val="accent2">
                    <a:lumMod val="20000"/>
                    <a:lumOff val="80000"/>
                  </a:schemeClr>
                </a:solidFill>
              </a:rPr>
              <a:t>U.S. share of world CO2 emissions has fallen from 28 percent in 1990s to 16 percent today to 13 percent by 2040.</a:t>
            </a:r>
          </a:p>
        </p:txBody>
      </p:sp>
    </p:spTree>
    <p:extLst>
      <p:ext uri="{BB962C8B-B14F-4D97-AF65-F5344CB8AC3E}">
        <p14:creationId xmlns:p14="http://schemas.microsoft.com/office/powerpoint/2010/main" val="2607069511"/>
      </p:ext>
    </p:extLst>
  </p:cSld>
  <p:clrMapOvr>
    <a:masterClrMapping/>
  </p:clrMapOvr>
  <p:timing>
    <p:tnLst>
      <p:par>
        <p:cTn xmlns:p14="http://schemas.microsoft.com/office/powerpoint/2010/mai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614364"/>
            <a:ext cx="4724400" cy="311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71600" y="3886200"/>
            <a:ext cx="1955800" cy="2687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7" name="Picture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57800" y="1524001"/>
            <a:ext cx="3886200" cy="2601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8" name="Picture 1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72000" y="3733801"/>
            <a:ext cx="4572000" cy="2919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9" name="Rectangle 11"/>
          <p:cNvSpPr>
            <a:spLocks noChangeArrowheads="1"/>
          </p:cNvSpPr>
          <p:nvPr/>
        </p:nvSpPr>
        <p:spPr bwMode="auto">
          <a:xfrm>
            <a:off x="5715001" y="533400"/>
            <a:ext cx="2279515" cy="369332"/>
          </a:xfrm>
          <a:prstGeom prst="rect">
            <a:avLst/>
          </a:prstGeom>
          <a:noFill/>
          <a:ln w="9525">
            <a:solidFill>
              <a:srgbClr val="0000FF"/>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p>
            <a:r>
              <a:rPr lang="en-US" sz="1800" b="1">
                <a:solidFill>
                  <a:srgbClr val="0000FF"/>
                </a:solidFill>
                <a:latin typeface="Tahoma" charset="0"/>
              </a:rPr>
              <a:t>Kenya, East Africa</a:t>
            </a:r>
          </a:p>
        </p:txBody>
      </p:sp>
    </p:spTree>
    <p:extLst>
      <p:ext uri="{BB962C8B-B14F-4D97-AF65-F5344CB8AC3E}">
        <p14:creationId xmlns:p14="http://schemas.microsoft.com/office/powerpoint/2010/main" val="2034977088"/>
      </p:ext>
    </p:extLst>
  </p:cSld>
  <p:clrMapOvr>
    <a:masterClrMapping/>
  </p:clrMapOvr>
  <p:timing>
    <p:tnLst>
      <p:par>
        <p:cTn xmlns:p14="http://schemas.microsoft.com/office/powerpoint/2010/mai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2055814"/>
            <a:ext cx="5334000" cy="3603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19600" y="1"/>
            <a:ext cx="4724400" cy="2852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5"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86200" y="4021138"/>
            <a:ext cx="5257800" cy="3390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6" name="Rectangle 6"/>
          <p:cNvSpPr>
            <a:spLocks noChangeArrowheads="1"/>
          </p:cNvSpPr>
          <p:nvPr/>
        </p:nvSpPr>
        <p:spPr bwMode="auto">
          <a:xfrm>
            <a:off x="3733800" y="3200401"/>
            <a:ext cx="3505200" cy="369332"/>
          </a:xfrm>
          <a:prstGeom prst="rect">
            <a:avLst/>
          </a:prstGeom>
          <a:solidFill>
            <a:srgbClr val="FFFF99"/>
          </a:solidFill>
          <a:ln w="6350">
            <a:solidFill>
              <a:srgbClr val="993300"/>
            </a:solidFill>
            <a:miter lim="800000"/>
            <a:headEnd/>
            <a:tailEnd/>
          </a:ln>
        </p:spPr>
        <p:txBody>
          <a:bodyPr>
            <a:spAutoFit/>
          </a:bodyPr>
          <a:lstStyle/>
          <a:p>
            <a:pPr algn="ctr"/>
            <a:r>
              <a:rPr lang="en-US" sz="1800" b="1">
                <a:solidFill>
                  <a:srgbClr val="FF0000"/>
                </a:solidFill>
                <a:latin typeface="Tahoma" charset="0"/>
              </a:rPr>
              <a:t>Energy Transmission</a:t>
            </a:r>
          </a:p>
        </p:txBody>
      </p:sp>
      <p:sp>
        <p:nvSpPr>
          <p:cNvPr id="18437" name="Rectangle 7"/>
          <p:cNvSpPr>
            <a:spLocks noChangeArrowheads="1"/>
          </p:cNvSpPr>
          <p:nvPr/>
        </p:nvSpPr>
        <p:spPr bwMode="auto">
          <a:xfrm>
            <a:off x="304800" y="228600"/>
            <a:ext cx="3810000" cy="646331"/>
          </a:xfrm>
          <a:prstGeom prst="rect">
            <a:avLst/>
          </a:prstGeom>
          <a:solidFill>
            <a:srgbClr val="FFFF99"/>
          </a:solidFill>
          <a:ln w="6350">
            <a:solidFill>
              <a:srgbClr val="993300"/>
            </a:solidFill>
            <a:miter lim="800000"/>
            <a:headEnd/>
            <a:tailEnd/>
          </a:ln>
        </p:spPr>
        <p:txBody>
          <a:bodyPr>
            <a:spAutoFit/>
          </a:bodyPr>
          <a:lstStyle/>
          <a:p>
            <a:pPr algn="ctr"/>
            <a:r>
              <a:rPr lang="en-US" sz="3600" b="1">
                <a:solidFill>
                  <a:srgbClr val="FF0000"/>
                </a:solidFill>
                <a:latin typeface="Tahoma" charset="0"/>
              </a:rPr>
              <a:t>Energy System</a:t>
            </a:r>
          </a:p>
        </p:txBody>
      </p:sp>
      <p:sp>
        <p:nvSpPr>
          <p:cNvPr id="18438" name="Rectangle 8"/>
          <p:cNvSpPr>
            <a:spLocks noChangeArrowheads="1"/>
          </p:cNvSpPr>
          <p:nvPr/>
        </p:nvSpPr>
        <p:spPr bwMode="auto">
          <a:xfrm>
            <a:off x="1752600" y="5757069"/>
            <a:ext cx="2819400" cy="369332"/>
          </a:xfrm>
          <a:prstGeom prst="rect">
            <a:avLst/>
          </a:prstGeom>
          <a:solidFill>
            <a:srgbClr val="FFFF99"/>
          </a:solidFill>
          <a:ln w="6350">
            <a:solidFill>
              <a:srgbClr val="993300"/>
            </a:solidFill>
            <a:miter lim="800000"/>
            <a:headEnd/>
            <a:tailEnd/>
          </a:ln>
        </p:spPr>
        <p:txBody>
          <a:bodyPr>
            <a:spAutoFit/>
          </a:bodyPr>
          <a:lstStyle/>
          <a:p>
            <a:pPr algn="ctr"/>
            <a:r>
              <a:rPr lang="en-US" sz="1800" b="1" dirty="0">
                <a:solidFill>
                  <a:srgbClr val="FF0000"/>
                </a:solidFill>
                <a:latin typeface="Tahoma" charset="0"/>
              </a:rPr>
              <a:t>Energy Use</a:t>
            </a:r>
          </a:p>
        </p:txBody>
      </p:sp>
      <p:sp>
        <p:nvSpPr>
          <p:cNvPr id="18439" name="Rectangle 9"/>
          <p:cNvSpPr>
            <a:spLocks noChangeArrowheads="1"/>
          </p:cNvSpPr>
          <p:nvPr/>
        </p:nvSpPr>
        <p:spPr bwMode="auto">
          <a:xfrm>
            <a:off x="1752600" y="1524001"/>
            <a:ext cx="3276600" cy="369332"/>
          </a:xfrm>
          <a:prstGeom prst="rect">
            <a:avLst/>
          </a:prstGeom>
          <a:solidFill>
            <a:srgbClr val="FFFF99"/>
          </a:solidFill>
          <a:ln w="6350">
            <a:solidFill>
              <a:srgbClr val="993300"/>
            </a:solidFill>
            <a:miter lim="800000"/>
            <a:headEnd/>
            <a:tailEnd/>
          </a:ln>
        </p:spPr>
        <p:txBody>
          <a:bodyPr>
            <a:spAutoFit/>
          </a:bodyPr>
          <a:lstStyle/>
          <a:p>
            <a:pPr algn="ctr"/>
            <a:r>
              <a:rPr lang="en-US" sz="1800" b="1">
                <a:solidFill>
                  <a:srgbClr val="FF0000"/>
                </a:solidFill>
                <a:latin typeface="Tahoma" charset="0"/>
              </a:rPr>
              <a:t>Energy Source</a:t>
            </a:r>
          </a:p>
        </p:txBody>
      </p:sp>
      <p:sp>
        <p:nvSpPr>
          <p:cNvPr id="2" name="TextBox 1"/>
          <p:cNvSpPr txBox="1"/>
          <p:nvPr/>
        </p:nvSpPr>
        <p:spPr>
          <a:xfrm>
            <a:off x="171451" y="6211669"/>
            <a:ext cx="3162300" cy="646331"/>
          </a:xfrm>
          <a:prstGeom prst="rect">
            <a:avLst/>
          </a:prstGeom>
          <a:noFill/>
        </p:spPr>
        <p:txBody>
          <a:bodyPr wrap="square" rtlCol="0">
            <a:spAutoFit/>
          </a:bodyPr>
          <a:lstStyle/>
          <a:p>
            <a:r>
              <a:rPr lang="en-US" sz="1800" b="1" dirty="0" smtClean="0"/>
              <a:t>To value human life means avoiding this energy system</a:t>
            </a:r>
            <a:endParaRPr lang="en-US" sz="1800" b="1" dirty="0"/>
          </a:p>
        </p:txBody>
      </p:sp>
    </p:spTree>
    <p:extLst>
      <p:ext uri="{BB962C8B-B14F-4D97-AF65-F5344CB8AC3E}">
        <p14:creationId xmlns:p14="http://schemas.microsoft.com/office/powerpoint/2010/main" val="701121966"/>
      </p:ext>
    </p:extLst>
  </p:cSld>
  <p:clrMapOvr>
    <a:masterClrMapping/>
  </p:clrMapOvr>
  <p:timing>
    <p:tnLst>
      <p:par>
        <p:cTn xmlns:p14="http://schemas.microsoft.com/office/powerpoint/2010/mai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p:nvPr>
            <p:extLst>
              <p:ext uri="{D42A27DB-BD31-4B8C-83A1-F6EECF244321}">
                <p14:modId xmlns:p14="http://schemas.microsoft.com/office/powerpoint/2010/main" val="1912090495"/>
              </p:ext>
            </p:extLst>
          </p:nvPr>
        </p:nvGraphicFramePr>
        <p:xfrm>
          <a:off x="0" y="1093233"/>
          <a:ext cx="9029700" cy="5205968"/>
        </p:xfrm>
        <a:graphic>
          <a:graphicData uri="http://schemas.openxmlformats.org/drawingml/2006/chart">
            <c:chart xmlns:c="http://schemas.openxmlformats.org/drawingml/2006/chart" xmlns:r="http://schemas.openxmlformats.org/officeDocument/2006/relationships" r:id="rId2"/>
          </a:graphicData>
        </a:graphic>
      </p:graphicFrame>
      <p:sp>
        <p:nvSpPr>
          <p:cNvPr id="3" name="TextBox 2"/>
          <p:cNvSpPr txBox="1"/>
          <p:nvPr/>
        </p:nvSpPr>
        <p:spPr>
          <a:xfrm>
            <a:off x="2237050" y="262236"/>
            <a:ext cx="4317558" cy="830997"/>
          </a:xfrm>
          <a:prstGeom prst="rect">
            <a:avLst/>
          </a:prstGeom>
          <a:noFill/>
        </p:spPr>
        <p:txBody>
          <a:bodyPr wrap="none" rtlCol="0">
            <a:spAutoFit/>
          </a:bodyPr>
          <a:lstStyle/>
          <a:p>
            <a:pPr algn="ctr"/>
            <a:r>
              <a:rPr lang="en-US" sz="2400" b="1" dirty="0" smtClean="0"/>
              <a:t>CO2 Emissions EIA 2013 Outlook </a:t>
            </a:r>
          </a:p>
          <a:p>
            <a:pPr algn="ctr"/>
            <a:r>
              <a:rPr lang="en-US" sz="2400" b="1" dirty="0" smtClean="0"/>
              <a:t>(million metric tons CO2)</a:t>
            </a:r>
            <a:endParaRPr lang="en-US" sz="2400" b="1" dirty="0"/>
          </a:p>
        </p:txBody>
      </p:sp>
      <p:sp>
        <p:nvSpPr>
          <p:cNvPr id="4" name="TextBox 3"/>
          <p:cNvSpPr txBox="1"/>
          <p:nvPr/>
        </p:nvSpPr>
        <p:spPr>
          <a:xfrm>
            <a:off x="0" y="6437700"/>
            <a:ext cx="9148658" cy="276999"/>
          </a:xfrm>
          <a:prstGeom prst="rect">
            <a:avLst/>
          </a:prstGeom>
          <a:noFill/>
        </p:spPr>
        <p:txBody>
          <a:bodyPr wrap="none" rtlCol="0">
            <a:spAutoFit/>
          </a:bodyPr>
          <a:lstStyle/>
          <a:p>
            <a:r>
              <a:rPr lang="en-US" sz="1200" dirty="0"/>
              <a:t>http://</a:t>
            </a:r>
            <a:r>
              <a:rPr lang="en-US" sz="1200" dirty="0" err="1"/>
              <a:t>www.eia.gov</a:t>
            </a:r>
            <a:r>
              <a:rPr lang="en-US" sz="1200" dirty="0"/>
              <a:t>/</a:t>
            </a:r>
            <a:r>
              <a:rPr lang="en-US" sz="1200" dirty="0" err="1"/>
              <a:t>oiaf</a:t>
            </a:r>
            <a:r>
              <a:rPr lang="en-US" sz="1200" dirty="0"/>
              <a:t>/</a:t>
            </a:r>
            <a:r>
              <a:rPr lang="en-US" sz="1200" dirty="0" err="1"/>
              <a:t>aeo</a:t>
            </a:r>
            <a:r>
              <a:rPr lang="en-US" sz="1200" dirty="0"/>
              <a:t>/</a:t>
            </a:r>
            <a:r>
              <a:rPr lang="en-US" sz="1200" dirty="0" err="1"/>
              <a:t>tablebrowser</a:t>
            </a:r>
            <a:r>
              <a:rPr lang="en-US" sz="1200" dirty="0"/>
              <a:t>/#release=IEO2013&amp;subject=0-IEO2013&amp;table=10-IEO2013&amp;region=0-0&amp;cases=Reference-d041117</a:t>
            </a:r>
          </a:p>
        </p:txBody>
      </p:sp>
      <p:sp>
        <p:nvSpPr>
          <p:cNvPr id="5" name="TextBox 1"/>
          <p:cNvSpPr txBox="1">
            <a:spLocks noChangeArrowheads="1"/>
          </p:cNvSpPr>
          <p:nvPr/>
        </p:nvSpPr>
        <p:spPr bwMode="auto">
          <a:xfrm>
            <a:off x="918285" y="1258608"/>
            <a:ext cx="6626033" cy="461665"/>
          </a:xfrm>
          <a:prstGeom prst="rect">
            <a:avLst/>
          </a:prstGeom>
          <a:solidFill>
            <a:schemeClr val="bg1"/>
          </a:solidFill>
          <a:ln w="9525">
            <a:solidFill>
              <a:srgbClr val="FF0000"/>
            </a:solidFill>
            <a:miter lim="800000"/>
            <a:headEnd/>
            <a:tailEnd/>
          </a:ln>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b="1" dirty="0" smtClean="0">
                <a:solidFill>
                  <a:srgbClr val="0000FF"/>
                </a:solidFill>
              </a:rPr>
              <a:t>Pushing electrons produces longer and better lives</a:t>
            </a:r>
            <a:endParaRPr lang="en-US" b="1" dirty="0">
              <a:solidFill>
                <a:srgbClr val="0000FF"/>
              </a:solidFill>
            </a:endParaRPr>
          </a:p>
        </p:txBody>
      </p:sp>
      <p:cxnSp>
        <p:nvCxnSpPr>
          <p:cNvPr id="6" name="Straight Arrow Connector 5"/>
          <p:cNvCxnSpPr/>
          <p:nvPr/>
        </p:nvCxnSpPr>
        <p:spPr>
          <a:xfrm>
            <a:off x="3209636" y="1720273"/>
            <a:ext cx="778165" cy="895928"/>
          </a:xfrm>
          <a:prstGeom prst="straightConnector1">
            <a:avLst/>
          </a:prstGeom>
          <a:ln w="57150"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sp>
        <p:nvSpPr>
          <p:cNvPr id="8" name="TextBox 7"/>
          <p:cNvSpPr txBox="1"/>
          <p:nvPr/>
        </p:nvSpPr>
        <p:spPr>
          <a:xfrm>
            <a:off x="4335013" y="4711701"/>
            <a:ext cx="3397485" cy="830997"/>
          </a:xfrm>
          <a:prstGeom prst="rect">
            <a:avLst/>
          </a:prstGeom>
          <a:solidFill>
            <a:schemeClr val="bg1"/>
          </a:solidFill>
          <a:ln>
            <a:solidFill>
              <a:schemeClr val="tx1"/>
            </a:solidFill>
          </a:ln>
        </p:spPr>
        <p:txBody>
          <a:bodyPr wrap="none" rtlCol="0">
            <a:spAutoFit/>
          </a:bodyPr>
          <a:lstStyle/>
          <a:p>
            <a:r>
              <a:rPr lang="en-US" sz="1600" b="1" dirty="0" smtClean="0"/>
              <a:t>2013: US 16.5% total global emissions</a:t>
            </a:r>
          </a:p>
          <a:p>
            <a:r>
              <a:rPr lang="en-US" sz="1600" b="1" dirty="0" smtClean="0"/>
              <a:t>2025: US 14.1%</a:t>
            </a:r>
          </a:p>
          <a:p>
            <a:r>
              <a:rPr lang="en-US" sz="1600" b="1" dirty="0" smtClean="0"/>
              <a:t>2040: US 12.5%</a:t>
            </a:r>
            <a:endParaRPr lang="en-US" sz="1600" b="1" dirty="0"/>
          </a:p>
        </p:txBody>
      </p:sp>
      <p:sp>
        <p:nvSpPr>
          <p:cNvPr id="9" name="TextBox 8"/>
          <p:cNvSpPr txBox="1"/>
          <p:nvPr/>
        </p:nvSpPr>
        <p:spPr>
          <a:xfrm>
            <a:off x="2511558" y="5976035"/>
            <a:ext cx="3833652" cy="461665"/>
          </a:xfrm>
          <a:prstGeom prst="rect">
            <a:avLst/>
          </a:prstGeom>
          <a:solidFill>
            <a:schemeClr val="bg1"/>
          </a:solidFill>
          <a:ln>
            <a:solidFill>
              <a:schemeClr val="tx1"/>
            </a:solidFill>
          </a:ln>
        </p:spPr>
        <p:txBody>
          <a:bodyPr wrap="none" rtlCol="0">
            <a:spAutoFit/>
          </a:bodyPr>
          <a:lstStyle/>
          <a:p>
            <a:r>
              <a:rPr lang="en-US" sz="1200" b="1" dirty="0" smtClean="0"/>
              <a:t>China broke ground on 66 coal plants in 2015</a:t>
            </a:r>
          </a:p>
          <a:p>
            <a:r>
              <a:rPr lang="en-US" sz="1200" b="1" dirty="0" smtClean="0"/>
              <a:t>India 148 new coal plants under construction in Dec 2015</a:t>
            </a:r>
            <a:endParaRPr lang="en-US" sz="1200" b="1" dirty="0"/>
          </a:p>
        </p:txBody>
      </p:sp>
    </p:spTree>
    <p:extLst>
      <p:ext uri="{BB962C8B-B14F-4D97-AF65-F5344CB8AC3E}">
        <p14:creationId xmlns:p14="http://schemas.microsoft.com/office/powerpoint/2010/main" val="1228766210"/>
      </p:ext>
    </p:extLst>
  </p:cSld>
  <p:clrMapOvr>
    <a:masterClrMapping/>
  </p:clrMapOvr>
  <p:timing>
    <p:tnLst>
      <p:par>
        <p:cTn xmlns:p14="http://schemas.microsoft.com/office/powerpoint/2010/mai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4231" y="274638"/>
            <a:ext cx="8684847" cy="1143000"/>
          </a:xfrm>
        </p:spPr>
        <p:txBody>
          <a:bodyPr>
            <a:normAutofit fontScale="90000"/>
          </a:bodyPr>
          <a:lstStyle/>
          <a:p>
            <a:r>
              <a:rPr lang="en-US" b="1" dirty="0" smtClean="0">
                <a:solidFill>
                  <a:schemeClr val="accent2">
                    <a:lumMod val="75000"/>
                  </a:schemeClr>
                </a:solidFill>
              </a:rPr>
              <a:t>The Real World Happens – Developing World</a:t>
            </a:r>
            <a:endParaRPr lang="en-US" b="1" dirty="0">
              <a:solidFill>
                <a:schemeClr val="accent2">
                  <a:lumMod val="75000"/>
                </a:schemeClr>
              </a:solidFill>
            </a:endParaRPr>
          </a:p>
        </p:txBody>
      </p:sp>
      <p:sp>
        <p:nvSpPr>
          <p:cNvPr id="3" name="Content Placeholder 2"/>
          <p:cNvSpPr>
            <a:spLocks noGrp="1"/>
          </p:cNvSpPr>
          <p:nvPr>
            <p:ph idx="1"/>
          </p:nvPr>
        </p:nvSpPr>
        <p:spPr/>
        <p:txBody>
          <a:bodyPr>
            <a:normAutofit/>
          </a:bodyPr>
          <a:lstStyle/>
          <a:p>
            <a:r>
              <a:rPr lang="en-US" b="1" dirty="0" smtClean="0">
                <a:solidFill>
                  <a:srgbClr val="953735"/>
                </a:solidFill>
              </a:rPr>
              <a:t>Affordable energy vastly improves the quality and length of human life</a:t>
            </a:r>
          </a:p>
          <a:p>
            <a:r>
              <a:rPr lang="en-US" b="1" dirty="0" smtClean="0">
                <a:solidFill>
                  <a:srgbClr val="953735"/>
                </a:solidFill>
              </a:rPr>
              <a:t>The most affordable path to energy today is carbon combustion</a:t>
            </a:r>
          </a:p>
          <a:p>
            <a:r>
              <a:rPr lang="en-US" b="1" dirty="0" smtClean="0">
                <a:solidFill>
                  <a:srgbClr val="800000"/>
                </a:solidFill>
              </a:rPr>
              <a:t>U.S. share of world CO2 emissions has fallen from 28 percent in 1990s to 16 percent today to 13 percent by 2040.</a:t>
            </a:r>
          </a:p>
        </p:txBody>
      </p:sp>
    </p:spTree>
    <p:extLst>
      <p:ext uri="{BB962C8B-B14F-4D97-AF65-F5344CB8AC3E}">
        <p14:creationId xmlns:p14="http://schemas.microsoft.com/office/powerpoint/2010/main" val="3704216860"/>
      </p:ext>
    </p:extLst>
  </p:cSld>
  <p:clrMapOvr>
    <a:masterClrMapping/>
  </p:clrMapOvr>
  <p:timing>
    <p:tnLst>
      <p:par>
        <p:cTn xmlns:p14="http://schemas.microsoft.com/office/powerpoint/2010/mai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5" name="TextBox 3"/>
          <p:cNvSpPr txBox="1">
            <a:spLocks noChangeArrowheads="1"/>
          </p:cNvSpPr>
          <p:nvPr/>
        </p:nvSpPr>
        <p:spPr bwMode="auto">
          <a:xfrm>
            <a:off x="4416426" y="1806576"/>
            <a:ext cx="4581525" cy="3785652"/>
          </a:xfrm>
          <a:prstGeom prst="rect">
            <a:avLst/>
          </a:prstGeom>
          <a:noFill/>
          <a:ln w="9525">
            <a:solidFill>
              <a:srgbClr val="0000FF"/>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b="1">
                <a:solidFill>
                  <a:srgbClr val="0000FF"/>
                </a:solidFill>
              </a:rPr>
              <a:t>We are addicted to:</a:t>
            </a:r>
          </a:p>
          <a:p>
            <a:pPr eaLnBrk="1" hangingPunct="1"/>
            <a:endParaRPr lang="en-US" b="1">
              <a:solidFill>
                <a:srgbClr val="0000FF"/>
              </a:solidFill>
            </a:endParaRPr>
          </a:p>
          <a:p>
            <a:pPr eaLnBrk="1" hangingPunct="1"/>
            <a:r>
              <a:rPr lang="en-US" b="1">
                <a:solidFill>
                  <a:srgbClr val="0000FF"/>
                </a:solidFill>
              </a:rPr>
              <a:t>Long life</a:t>
            </a:r>
          </a:p>
          <a:p>
            <a:pPr eaLnBrk="1" hangingPunct="1"/>
            <a:r>
              <a:rPr lang="en-US" b="1">
                <a:solidFill>
                  <a:srgbClr val="0000FF"/>
                </a:solidFill>
              </a:rPr>
              <a:t>Good health/Medical advances</a:t>
            </a:r>
          </a:p>
          <a:p>
            <a:pPr eaLnBrk="1" hangingPunct="1"/>
            <a:r>
              <a:rPr lang="en-US" b="1">
                <a:solidFill>
                  <a:srgbClr val="0000FF"/>
                </a:solidFill>
              </a:rPr>
              <a:t>Technological Progress</a:t>
            </a:r>
          </a:p>
          <a:p>
            <a:pPr eaLnBrk="1" hangingPunct="1"/>
            <a:r>
              <a:rPr lang="en-US" b="1">
                <a:solidFill>
                  <a:srgbClr val="0000FF"/>
                </a:solidFill>
              </a:rPr>
              <a:t>Affordable Services</a:t>
            </a:r>
          </a:p>
          <a:p>
            <a:pPr eaLnBrk="1" hangingPunct="1"/>
            <a:r>
              <a:rPr lang="en-US" b="1">
                <a:solidFill>
                  <a:srgbClr val="0000FF"/>
                </a:solidFill>
              </a:rPr>
              <a:t>Freedom of mobility</a:t>
            </a:r>
          </a:p>
          <a:p>
            <a:pPr eaLnBrk="1" hangingPunct="1"/>
            <a:r>
              <a:rPr lang="en-US" b="1">
                <a:solidFill>
                  <a:srgbClr val="0000FF"/>
                </a:solidFill>
              </a:rPr>
              <a:t>Abundant and affordable food</a:t>
            </a:r>
          </a:p>
          <a:p>
            <a:pPr eaLnBrk="1" hangingPunct="1"/>
            <a:r>
              <a:rPr lang="en-US" b="1">
                <a:solidFill>
                  <a:srgbClr val="0000FF"/>
                </a:solidFill>
              </a:rPr>
              <a:t>Natural landscapes</a:t>
            </a:r>
          </a:p>
          <a:p>
            <a:pPr eaLnBrk="1" hangingPunct="1"/>
            <a:r>
              <a:rPr lang="en-US" b="1">
                <a:solidFill>
                  <a:srgbClr val="0000FF"/>
                </a:solidFill>
              </a:rPr>
              <a:t>Clean Water/Air</a:t>
            </a:r>
          </a:p>
        </p:txBody>
      </p:sp>
      <p:sp>
        <p:nvSpPr>
          <p:cNvPr id="144386" name="TextBox 4"/>
          <p:cNvSpPr txBox="1">
            <a:spLocks noChangeArrowheads="1"/>
          </p:cNvSpPr>
          <p:nvPr/>
        </p:nvSpPr>
        <p:spPr bwMode="auto">
          <a:xfrm>
            <a:off x="547689" y="146051"/>
            <a:ext cx="2735263" cy="2008242"/>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b="1" i="1" u="sng">
                <a:solidFill>
                  <a:srgbClr val="FF0000"/>
                </a:solidFill>
              </a:rPr>
              <a:t>Affordable</a:t>
            </a:r>
            <a:r>
              <a:rPr lang="en-US" b="1">
                <a:solidFill>
                  <a:srgbClr val="FF0000"/>
                </a:solidFill>
              </a:rPr>
              <a:t> Energy</a:t>
            </a:r>
          </a:p>
          <a:p>
            <a:pPr eaLnBrk="1" hangingPunct="1"/>
            <a:endParaRPr lang="en-US" b="1">
              <a:solidFill>
                <a:srgbClr val="FF0000"/>
              </a:solidFill>
            </a:endParaRPr>
          </a:p>
          <a:p>
            <a:pPr eaLnBrk="1" hangingPunct="1"/>
            <a:r>
              <a:rPr lang="en-US" b="1">
                <a:solidFill>
                  <a:srgbClr val="FF0000"/>
                </a:solidFill>
              </a:rPr>
              <a:t>Electrification</a:t>
            </a:r>
          </a:p>
          <a:p>
            <a:pPr eaLnBrk="1" hangingPunct="1"/>
            <a:r>
              <a:rPr lang="en-US" b="1">
                <a:solidFill>
                  <a:srgbClr val="FF0000"/>
                </a:solidFill>
              </a:rPr>
              <a:t>Transportation</a:t>
            </a:r>
          </a:p>
          <a:p>
            <a:pPr eaLnBrk="1" hangingPunct="1"/>
            <a:r>
              <a:rPr lang="en-US" b="1">
                <a:solidFill>
                  <a:srgbClr val="FF0000"/>
                </a:solidFill>
              </a:rPr>
              <a:t>Industry</a:t>
            </a:r>
          </a:p>
        </p:txBody>
      </p:sp>
      <p:sp>
        <p:nvSpPr>
          <p:cNvPr id="144387" name="TextBox 5"/>
          <p:cNvSpPr txBox="1">
            <a:spLocks noChangeArrowheads="1"/>
          </p:cNvSpPr>
          <p:nvPr/>
        </p:nvSpPr>
        <p:spPr bwMode="auto">
          <a:xfrm>
            <a:off x="547690" y="3087689"/>
            <a:ext cx="3290887" cy="1846659"/>
          </a:xfrm>
          <a:prstGeom prst="rect">
            <a:avLst/>
          </a:prstGeom>
          <a:noFill/>
          <a:ln w="9525">
            <a:solidFill>
              <a:srgbClr val="008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b="1">
                <a:solidFill>
                  <a:srgbClr val="008000"/>
                </a:solidFill>
              </a:rPr>
              <a:t>Carbon 87%</a:t>
            </a:r>
          </a:p>
          <a:p>
            <a:pPr eaLnBrk="1" hangingPunct="1"/>
            <a:r>
              <a:rPr lang="en-US" sz="1800" b="1">
                <a:solidFill>
                  <a:srgbClr val="008000"/>
                </a:solidFill>
              </a:rPr>
              <a:t>(coal, natural gas, oil)</a:t>
            </a:r>
          </a:p>
          <a:p>
            <a:pPr eaLnBrk="1" hangingPunct="1"/>
            <a:endParaRPr lang="en-US" b="1">
              <a:solidFill>
                <a:srgbClr val="008000"/>
              </a:solidFill>
            </a:endParaRPr>
          </a:p>
          <a:p>
            <a:pPr eaLnBrk="1" hangingPunct="1"/>
            <a:r>
              <a:rPr lang="en-US" b="1">
                <a:solidFill>
                  <a:srgbClr val="008000"/>
                </a:solidFill>
              </a:rPr>
              <a:t>Nuclear 9%</a:t>
            </a:r>
          </a:p>
          <a:p>
            <a:pPr eaLnBrk="1" hangingPunct="1"/>
            <a:r>
              <a:rPr lang="en-US" b="1">
                <a:solidFill>
                  <a:srgbClr val="008000"/>
                </a:solidFill>
              </a:rPr>
              <a:t>Hydroelectric power 3%</a:t>
            </a:r>
          </a:p>
        </p:txBody>
      </p:sp>
      <p:cxnSp>
        <p:nvCxnSpPr>
          <p:cNvPr id="7" name="Straight Arrow Connector 6"/>
          <p:cNvCxnSpPr/>
          <p:nvPr/>
        </p:nvCxnSpPr>
        <p:spPr>
          <a:xfrm>
            <a:off x="3838575" y="4054475"/>
            <a:ext cx="577851" cy="0"/>
          </a:xfrm>
          <a:prstGeom prst="straightConnector1">
            <a:avLst/>
          </a:prstGeom>
          <a:ln w="38100" cmpd="sng">
            <a:solidFill>
              <a:srgbClr val="008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9" name="Straight Arrow Connector 8"/>
          <p:cNvCxnSpPr/>
          <p:nvPr/>
        </p:nvCxnSpPr>
        <p:spPr>
          <a:xfrm>
            <a:off x="1944688" y="2084389"/>
            <a:ext cx="0" cy="987425"/>
          </a:xfrm>
          <a:prstGeom prst="straightConnector1">
            <a:avLst/>
          </a:prstGeom>
          <a:ln w="38100" cmpd="sng">
            <a:solidFill>
              <a:srgbClr val="008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8" name="Straight Arrow Connector 7"/>
          <p:cNvCxnSpPr/>
          <p:nvPr/>
        </p:nvCxnSpPr>
        <p:spPr>
          <a:xfrm>
            <a:off x="1944688" y="4935538"/>
            <a:ext cx="0" cy="322262"/>
          </a:xfrm>
          <a:prstGeom prst="straightConnector1">
            <a:avLst/>
          </a:prstGeom>
          <a:ln w="38100" cmpd="sng">
            <a:solidFill>
              <a:srgbClr val="008000"/>
            </a:solidFill>
            <a:tailEnd type="arrow"/>
          </a:ln>
          <a:effectLst/>
        </p:spPr>
        <p:style>
          <a:lnRef idx="2">
            <a:schemeClr val="accent1"/>
          </a:lnRef>
          <a:fillRef idx="0">
            <a:schemeClr val="accent1"/>
          </a:fillRef>
          <a:effectRef idx="1">
            <a:schemeClr val="accent1"/>
          </a:effectRef>
          <a:fontRef idx="minor">
            <a:schemeClr val="tx1"/>
          </a:fontRef>
        </p:style>
      </p:cxnSp>
      <p:sp>
        <p:nvSpPr>
          <p:cNvPr id="144391" name="TextBox 2"/>
          <p:cNvSpPr txBox="1">
            <a:spLocks noChangeArrowheads="1"/>
          </p:cNvSpPr>
          <p:nvPr/>
        </p:nvSpPr>
        <p:spPr bwMode="auto">
          <a:xfrm>
            <a:off x="663577" y="5267325"/>
            <a:ext cx="2686177" cy="1477328"/>
          </a:xfrm>
          <a:prstGeom prst="rect">
            <a:avLst/>
          </a:prstGeom>
          <a:noFill/>
          <a:ln w="9525">
            <a:solidFill>
              <a:srgbClr val="00800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800" b="1" dirty="0">
                <a:solidFill>
                  <a:srgbClr val="008000"/>
                </a:solidFill>
              </a:rPr>
              <a:t>CO2: Non-toxic</a:t>
            </a:r>
          </a:p>
          <a:p>
            <a:pPr eaLnBrk="1" hangingPunct="1"/>
            <a:r>
              <a:rPr lang="en-US" sz="1800" b="1" dirty="0">
                <a:solidFill>
                  <a:srgbClr val="008000"/>
                </a:solidFill>
              </a:rPr>
              <a:t>Invigorates Biosphere</a:t>
            </a:r>
          </a:p>
          <a:p>
            <a:pPr eaLnBrk="1" hangingPunct="1"/>
            <a:r>
              <a:rPr lang="en-US" sz="1800" b="1" dirty="0">
                <a:solidFill>
                  <a:srgbClr val="008000"/>
                </a:solidFill>
              </a:rPr>
              <a:t>Increases food </a:t>
            </a:r>
            <a:r>
              <a:rPr lang="en-US" sz="1800" b="1" dirty="0" smtClean="0">
                <a:solidFill>
                  <a:srgbClr val="008000"/>
                </a:solidFill>
              </a:rPr>
              <a:t>production</a:t>
            </a:r>
          </a:p>
          <a:p>
            <a:pPr eaLnBrk="1" hangingPunct="1"/>
            <a:r>
              <a:rPr lang="en-US" sz="1800" b="1" dirty="0" smtClean="0">
                <a:solidFill>
                  <a:srgbClr val="008000"/>
                </a:solidFill>
              </a:rPr>
              <a:t>Basis for Human Progress</a:t>
            </a:r>
            <a:endParaRPr lang="en-US" sz="1800" b="1" dirty="0">
              <a:solidFill>
                <a:srgbClr val="008000"/>
              </a:solidFill>
            </a:endParaRPr>
          </a:p>
          <a:p>
            <a:pPr eaLnBrk="1" hangingPunct="1"/>
            <a:r>
              <a:rPr lang="en-US" sz="1800" b="1" dirty="0">
                <a:solidFill>
                  <a:srgbClr val="FF6600"/>
                </a:solidFill>
              </a:rPr>
              <a:t>Climate?????</a:t>
            </a:r>
          </a:p>
        </p:txBody>
      </p:sp>
      <p:sp>
        <p:nvSpPr>
          <p:cNvPr id="10" name="TextBox 3"/>
          <p:cNvSpPr txBox="1">
            <a:spLocks noChangeArrowheads="1"/>
          </p:cNvSpPr>
          <p:nvPr/>
        </p:nvSpPr>
        <p:spPr bwMode="auto">
          <a:xfrm>
            <a:off x="3975101" y="6025416"/>
            <a:ext cx="5159374" cy="461665"/>
          </a:xfrm>
          <a:prstGeom prst="rect">
            <a:avLst/>
          </a:prstGeom>
          <a:noFill/>
          <a:ln w="9525">
            <a:solidFill>
              <a:srgbClr val="0000FF"/>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b="1" dirty="0" smtClean="0">
                <a:solidFill>
                  <a:srgbClr val="0000FF"/>
                </a:solidFill>
              </a:rPr>
              <a:t>Without energy, life is brutal and short</a:t>
            </a:r>
            <a:endParaRPr lang="en-US" b="1" dirty="0">
              <a:solidFill>
                <a:srgbClr val="0000FF"/>
              </a:solidFill>
            </a:endParaRPr>
          </a:p>
        </p:txBody>
      </p:sp>
      <p:cxnSp>
        <p:nvCxnSpPr>
          <p:cNvPr id="11" name="Straight Arrow Connector 10"/>
          <p:cNvCxnSpPr/>
          <p:nvPr/>
        </p:nvCxnSpPr>
        <p:spPr>
          <a:xfrm>
            <a:off x="6554788" y="5559426"/>
            <a:ext cx="0" cy="491611"/>
          </a:xfrm>
          <a:prstGeom prst="straightConnector1">
            <a:avLst/>
          </a:prstGeom>
          <a:ln w="38100" cmpd="sng">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01349936"/>
      </p:ext>
    </p:extLst>
  </p:cSld>
  <p:clrMapOvr>
    <a:masterClrMapping/>
  </p:clrMapOvr>
  <p:timing>
    <p:tnLst>
      <p:par>
        <p:cTn xmlns:p14="http://schemas.microsoft.com/office/powerpoint/2010/mai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1" name="Title 1"/>
          <p:cNvSpPr>
            <a:spLocks noGrp="1"/>
          </p:cNvSpPr>
          <p:nvPr>
            <p:ph type="title"/>
          </p:nvPr>
        </p:nvSpPr>
        <p:spPr>
          <a:xfrm>
            <a:off x="88900" y="311152"/>
            <a:ext cx="8966200" cy="6153148"/>
          </a:xfrm>
          <a:ln>
            <a:solidFill>
              <a:srgbClr val="008000"/>
            </a:solidFill>
            <a:miter lim="800000"/>
            <a:headEnd/>
            <a:tailEnd/>
          </a:ln>
        </p:spPr>
        <p:txBody>
          <a:bodyPr/>
          <a:lstStyle/>
          <a:p>
            <a:r>
              <a:rPr lang="en-US" sz="3200" b="1" dirty="0">
                <a:solidFill>
                  <a:srgbClr val="008000"/>
                </a:solidFill>
                <a:latin typeface="Calibri" charset="0"/>
              </a:rPr>
              <a:t>Law of Sustainability</a:t>
            </a:r>
            <a:br>
              <a:rPr lang="en-US" sz="3200" b="1" dirty="0">
                <a:solidFill>
                  <a:srgbClr val="008000"/>
                </a:solidFill>
                <a:latin typeface="Calibri" charset="0"/>
              </a:rPr>
            </a:br>
            <a:r>
              <a:rPr lang="en-US" sz="3200" b="1" dirty="0">
                <a:solidFill>
                  <a:srgbClr val="008000"/>
                </a:solidFill>
                <a:latin typeface="Calibri" charset="0"/>
              </a:rPr>
              <a:t/>
            </a:r>
            <a:br>
              <a:rPr lang="en-US" sz="3200" b="1" dirty="0">
                <a:solidFill>
                  <a:srgbClr val="008000"/>
                </a:solidFill>
                <a:latin typeface="Calibri" charset="0"/>
              </a:rPr>
            </a:br>
            <a:r>
              <a:rPr lang="en-US" sz="3200" b="1" dirty="0" smtClean="0"/>
              <a:t>What [CO2] </a:t>
            </a:r>
            <a:r>
              <a:rPr lang="en-US" sz="3200" b="1" dirty="0"/>
              <a:t>cuts? That’s for more developed countries. The moral principle of historic responsibility cannot be washed away. India’s first task is eradication of poverty. Twenty percent of our population doesn’t have access to electricity, and that’s our top priority. We will grow faster, and our CO2 emissions will rise.  </a:t>
            </a:r>
            <a:r>
              <a:rPr lang="en-US" sz="3200" b="1" dirty="0" smtClean="0"/>
              <a:t/>
            </a:r>
            <a:br>
              <a:rPr lang="en-US" sz="3200" b="1" dirty="0" smtClean="0"/>
            </a:br>
            <a:r>
              <a:rPr lang="en-US" sz="3200" b="1" dirty="0" smtClean="0"/>
              <a:t/>
            </a:r>
            <a:br>
              <a:rPr lang="en-US" sz="3200" b="1" dirty="0" smtClean="0"/>
            </a:br>
            <a:r>
              <a:rPr lang="en-US" sz="3200" b="1" dirty="0"/>
              <a:t>	</a:t>
            </a:r>
            <a:r>
              <a:rPr lang="en-US" sz="2400" b="1" dirty="0" smtClean="0"/>
              <a:t>-</a:t>
            </a:r>
            <a:r>
              <a:rPr lang="en-US" sz="2400" b="1" dirty="0"/>
              <a:t>-Indian Environment Minister </a:t>
            </a:r>
            <a:r>
              <a:rPr lang="en-US" sz="2400" b="1" dirty="0" err="1"/>
              <a:t>Prakash</a:t>
            </a:r>
            <a:r>
              <a:rPr lang="en-US" sz="2400" b="1" dirty="0"/>
              <a:t> </a:t>
            </a:r>
            <a:r>
              <a:rPr lang="en-US" sz="2400" b="1" dirty="0" err="1"/>
              <a:t>Javadekar</a:t>
            </a:r>
            <a:r>
              <a:rPr lang="en-US" sz="2400" b="1" dirty="0"/>
              <a:t>, </a:t>
            </a:r>
            <a:r>
              <a:rPr lang="en-US" sz="2400" b="1" dirty="0" smtClean="0"/>
              <a:t>	</a:t>
            </a:r>
            <a:r>
              <a:rPr lang="en-US" sz="2400" b="1" dirty="0" smtClean="0">
                <a:hlinkClick r:id="rId2"/>
              </a:rPr>
              <a:t>The </a:t>
            </a:r>
            <a:r>
              <a:rPr lang="en-US" sz="2400" b="1" dirty="0">
                <a:hlinkClick r:id="rId2"/>
              </a:rPr>
              <a:t>New York Times 24 September 2014</a:t>
            </a:r>
            <a:endParaRPr lang="en-US" sz="2400" b="1" dirty="0">
              <a:solidFill>
                <a:srgbClr val="008000"/>
              </a:solidFill>
              <a:latin typeface="Calibri" charset="0"/>
            </a:endParaRPr>
          </a:p>
        </p:txBody>
      </p:sp>
    </p:spTree>
    <p:extLst>
      <p:ext uri="{BB962C8B-B14F-4D97-AF65-F5344CB8AC3E}">
        <p14:creationId xmlns:p14="http://schemas.microsoft.com/office/powerpoint/2010/main" val="3290724814"/>
      </p:ext>
    </p:extLst>
  </p:cSld>
  <p:clrMapOvr>
    <a:masterClrMapping/>
  </p:clrMapOvr>
  <p:timing>
    <p:tnLst>
      <p:par>
        <p:cTn xmlns:p14="http://schemas.microsoft.com/office/powerpoint/2010/mai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1" name="Title 1"/>
          <p:cNvSpPr>
            <a:spLocks noGrp="1"/>
          </p:cNvSpPr>
          <p:nvPr>
            <p:ph type="title"/>
          </p:nvPr>
        </p:nvSpPr>
        <p:spPr>
          <a:xfrm>
            <a:off x="88900" y="311152"/>
            <a:ext cx="8966200" cy="6153148"/>
          </a:xfrm>
          <a:ln>
            <a:solidFill>
              <a:srgbClr val="008000"/>
            </a:solidFill>
            <a:miter lim="800000"/>
            <a:headEnd/>
            <a:tailEnd/>
          </a:ln>
        </p:spPr>
        <p:txBody>
          <a:bodyPr/>
          <a:lstStyle/>
          <a:p>
            <a:r>
              <a:rPr lang="en-US" sz="4000" b="1" dirty="0">
                <a:solidFill>
                  <a:srgbClr val="008000"/>
                </a:solidFill>
                <a:latin typeface="Calibri" charset="0"/>
              </a:rPr>
              <a:t>Law of Sustainability</a:t>
            </a:r>
            <a:br>
              <a:rPr lang="en-US" sz="4000" b="1" dirty="0">
                <a:solidFill>
                  <a:srgbClr val="008000"/>
                </a:solidFill>
                <a:latin typeface="Calibri" charset="0"/>
              </a:rPr>
            </a:br>
            <a:r>
              <a:rPr lang="en-US" sz="4000" b="1" dirty="0">
                <a:solidFill>
                  <a:srgbClr val="008000"/>
                </a:solidFill>
                <a:latin typeface="Calibri" charset="0"/>
              </a:rPr>
              <a:t/>
            </a:r>
            <a:br>
              <a:rPr lang="en-US" sz="4000" b="1" dirty="0">
                <a:solidFill>
                  <a:srgbClr val="008000"/>
                </a:solidFill>
                <a:latin typeface="Calibri" charset="0"/>
              </a:rPr>
            </a:br>
            <a:r>
              <a:rPr lang="en-US" sz="4000" b="1" dirty="0">
                <a:solidFill>
                  <a:srgbClr val="008000"/>
                </a:solidFill>
                <a:latin typeface="Calibri" charset="0"/>
              </a:rPr>
              <a:t>If it’s not economically sustainable, </a:t>
            </a:r>
            <a:br>
              <a:rPr lang="en-US" sz="4000" b="1" dirty="0">
                <a:solidFill>
                  <a:srgbClr val="008000"/>
                </a:solidFill>
                <a:latin typeface="Calibri" charset="0"/>
              </a:rPr>
            </a:br>
            <a:r>
              <a:rPr lang="en-US" sz="4000" b="1" dirty="0">
                <a:solidFill>
                  <a:srgbClr val="008000"/>
                </a:solidFill>
                <a:latin typeface="Calibri" charset="0"/>
              </a:rPr>
              <a:t> it’s not sustainable</a:t>
            </a:r>
            <a:r>
              <a:rPr lang="en-US" sz="4000" b="1" dirty="0" smtClean="0">
                <a:solidFill>
                  <a:srgbClr val="008000"/>
                </a:solidFill>
                <a:latin typeface="Calibri" charset="0"/>
              </a:rPr>
              <a:t>.</a:t>
            </a:r>
            <a:br>
              <a:rPr lang="en-US" sz="4000" b="1" dirty="0" smtClean="0">
                <a:solidFill>
                  <a:srgbClr val="008000"/>
                </a:solidFill>
                <a:latin typeface="Calibri" charset="0"/>
              </a:rPr>
            </a:br>
            <a:r>
              <a:rPr lang="en-US" sz="4000" b="1" dirty="0">
                <a:solidFill>
                  <a:srgbClr val="008000"/>
                </a:solidFill>
                <a:latin typeface="Calibri" charset="0"/>
              </a:rPr>
              <a:t/>
            </a:r>
            <a:br>
              <a:rPr lang="en-US" sz="4000" b="1" dirty="0">
                <a:solidFill>
                  <a:srgbClr val="008000"/>
                </a:solidFill>
                <a:latin typeface="Calibri" charset="0"/>
              </a:rPr>
            </a:br>
            <a:r>
              <a:rPr lang="en-US" sz="4000" b="1" dirty="0" smtClean="0">
                <a:solidFill>
                  <a:schemeClr val="accent3">
                    <a:lumMod val="20000"/>
                    <a:lumOff val="80000"/>
                  </a:schemeClr>
                </a:solidFill>
                <a:latin typeface="Calibri" charset="0"/>
              </a:rPr>
              <a:t>Lifting people out of energy poverty </a:t>
            </a:r>
            <a:r>
              <a:rPr lang="en-US" sz="4000" b="1" i="1" dirty="0" smtClean="0">
                <a:solidFill>
                  <a:schemeClr val="accent3">
                    <a:lumMod val="20000"/>
                    <a:lumOff val="80000"/>
                  </a:schemeClr>
                </a:solidFill>
                <a:latin typeface="Calibri" charset="0"/>
              </a:rPr>
              <a:t>with carbon (today) </a:t>
            </a:r>
            <a:r>
              <a:rPr lang="en-US" sz="4000" b="1" dirty="0" smtClean="0">
                <a:solidFill>
                  <a:schemeClr val="accent3">
                    <a:lumMod val="20000"/>
                    <a:lumOff val="80000"/>
                  </a:schemeClr>
                </a:solidFill>
                <a:latin typeface="Calibri" charset="0"/>
              </a:rPr>
              <a:t>is morally right and is going to keep happening everywhere else no matter what the U.S. does</a:t>
            </a:r>
            <a:endParaRPr lang="en-US" sz="4000" b="1" dirty="0">
              <a:solidFill>
                <a:schemeClr val="accent3">
                  <a:lumMod val="20000"/>
                  <a:lumOff val="80000"/>
                </a:schemeClr>
              </a:solidFill>
              <a:latin typeface="Calibri" charset="0"/>
            </a:endParaRPr>
          </a:p>
        </p:txBody>
      </p:sp>
    </p:spTree>
    <p:extLst>
      <p:ext uri="{BB962C8B-B14F-4D97-AF65-F5344CB8AC3E}">
        <p14:creationId xmlns:p14="http://schemas.microsoft.com/office/powerpoint/2010/main" val="2125876344"/>
      </p:ext>
    </p:extLst>
  </p:cSld>
  <p:clrMapOvr>
    <a:masterClrMapping/>
  </p:clrMapOvr>
  <p:timing>
    <p:tnLst>
      <p:par>
        <p:cTn xmlns:p14="http://schemas.microsoft.com/office/powerpoint/2010/mai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1" name="Title 1"/>
          <p:cNvSpPr>
            <a:spLocks noGrp="1"/>
          </p:cNvSpPr>
          <p:nvPr>
            <p:ph type="title"/>
          </p:nvPr>
        </p:nvSpPr>
        <p:spPr>
          <a:xfrm>
            <a:off x="88900" y="311152"/>
            <a:ext cx="8966200" cy="6153148"/>
          </a:xfrm>
          <a:ln>
            <a:solidFill>
              <a:srgbClr val="008000"/>
            </a:solidFill>
            <a:miter lim="800000"/>
            <a:headEnd/>
            <a:tailEnd/>
          </a:ln>
        </p:spPr>
        <p:txBody>
          <a:bodyPr/>
          <a:lstStyle/>
          <a:p>
            <a:r>
              <a:rPr lang="en-US" sz="4000" b="1" dirty="0">
                <a:solidFill>
                  <a:srgbClr val="008000"/>
                </a:solidFill>
                <a:latin typeface="Calibri" charset="0"/>
              </a:rPr>
              <a:t>Law of Sustainability</a:t>
            </a:r>
            <a:br>
              <a:rPr lang="en-US" sz="4000" b="1" dirty="0">
                <a:solidFill>
                  <a:srgbClr val="008000"/>
                </a:solidFill>
                <a:latin typeface="Calibri" charset="0"/>
              </a:rPr>
            </a:br>
            <a:r>
              <a:rPr lang="en-US" sz="4000" b="1" dirty="0">
                <a:solidFill>
                  <a:srgbClr val="008000"/>
                </a:solidFill>
                <a:latin typeface="Calibri" charset="0"/>
              </a:rPr>
              <a:t/>
            </a:r>
            <a:br>
              <a:rPr lang="en-US" sz="4000" b="1" dirty="0">
                <a:solidFill>
                  <a:srgbClr val="008000"/>
                </a:solidFill>
                <a:latin typeface="Calibri" charset="0"/>
              </a:rPr>
            </a:br>
            <a:r>
              <a:rPr lang="en-US" sz="4000" b="1" dirty="0">
                <a:solidFill>
                  <a:srgbClr val="008000"/>
                </a:solidFill>
                <a:latin typeface="Calibri" charset="0"/>
              </a:rPr>
              <a:t>If it’s not economically sustainable, </a:t>
            </a:r>
            <a:br>
              <a:rPr lang="en-US" sz="4000" b="1" dirty="0">
                <a:solidFill>
                  <a:srgbClr val="008000"/>
                </a:solidFill>
                <a:latin typeface="Calibri" charset="0"/>
              </a:rPr>
            </a:br>
            <a:r>
              <a:rPr lang="en-US" sz="4000" b="1" dirty="0">
                <a:solidFill>
                  <a:srgbClr val="008000"/>
                </a:solidFill>
                <a:latin typeface="Calibri" charset="0"/>
              </a:rPr>
              <a:t> it’s not sustainable</a:t>
            </a:r>
            <a:r>
              <a:rPr lang="en-US" sz="4000" b="1" dirty="0" smtClean="0">
                <a:solidFill>
                  <a:srgbClr val="008000"/>
                </a:solidFill>
                <a:latin typeface="Calibri" charset="0"/>
              </a:rPr>
              <a:t>.</a:t>
            </a:r>
            <a:br>
              <a:rPr lang="en-US" sz="4000" b="1" dirty="0" smtClean="0">
                <a:solidFill>
                  <a:srgbClr val="008000"/>
                </a:solidFill>
                <a:latin typeface="Calibri" charset="0"/>
              </a:rPr>
            </a:br>
            <a:r>
              <a:rPr lang="en-US" sz="4000" b="1" dirty="0">
                <a:solidFill>
                  <a:srgbClr val="008000"/>
                </a:solidFill>
                <a:latin typeface="Calibri" charset="0"/>
              </a:rPr>
              <a:t/>
            </a:r>
            <a:br>
              <a:rPr lang="en-US" sz="4000" b="1" dirty="0">
                <a:solidFill>
                  <a:srgbClr val="008000"/>
                </a:solidFill>
                <a:latin typeface="Calibri" charset="0"/>
              </a:rPr>
            </a:br>
            <a:r>
              <a:rPr lang="en-US" sz="4000" b="1" dirty="0" smtClean="0">
                <a:solidFill>
                  <a:srgbClr val="008000"/>
                </a:solidFill>
                <a:latin typeface="Calibri" charset="0"/>
              </a:rPr>
              <a:t>Lifting people out of energy poverty </a:t>
            </a:r>
            <a:r>
              <a:rPr lang="en-US" sz="4000" b="1" i="1" dirty="0" smtClean="0">
                <a:solidFill>
                  <a:srgbClr val="008000"/>
                </a:solidFill>
                <a:latin typeface="Calibri" charset="0"/>
              </a:rPr>
              <a:t>with carbon (today) </a:t>
            </a:r>
            <a:r>
              <a:rPr lang="en-US" sz="4000" b="1" dirty="0" smtClean="0">
                <a:solidFill>
                  <a:srgbClr val="008000"/>
                </a:solidFill>
                <a:latin typeface="Calibri" charset="0"/>
              </a:rPr>
              <a:t>is morally right and is going to keep happening everywhere else no matter what the U.S. does</a:t>
            </a:r>
            <a:endParaRPr lang="en-US" sz="4000" b="1" dirty="0">
              <a:solidFill>
                <a:srgbClr val="008000"/>
              </a:solidFill>
              <a:latin typeface="Calibri" charset="0"/>
            </a:endParaRPr>
          </a:p>
        </p:txBody>
      </p:sp>
    </p:spTree>
    <p:extLst>
      <p:ext uri="{BB962C8B-B14F-4D97-AF65-F5344CB8AC3E}">
        <p14:creationId xmlns:p14="http://schemas.microsoft.com/office/powerpoint/2010/main" val="2523332083"/>
      </p:ext>
    </p:extLst>
  </p:cSld>
  <p:clrMapOvr>
    <a:masterClrMapping/>
  </p:clrMapOvr>
  <p:timing>
    <p:tnLst>
      <p:par>
        <p:cTn xmlns:p14="http://schemas.microsoft.com/office/powerpoint/2010/mai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3182" y="92364"/>
            <a:ext cx="8843817" cy="6592453"/>
          </a:xfrm>
        </p:spPr>
        <p:txBody>
          <a:bodyPr/>
          <a:lstStyle/>
          <a:p>
            <a:pPr algn="l"/>
            <a:r>
              <a:rPr lang="en-US" sz="3600" b="1" dirty="0" smtClean="0"/>
              <a:t>What do the numbers show?</a:t>
            </a:r>
            <a:br>
              <a:rPr lang="en-US" sz="3600" b="1" dirty="0" smtClean="0"/>
            </a:br>
            <a:r>
              <a:rPr lang="en-US" sz="2800" b="1" dirty="0" smtClean="0"/>
              <a:t/>
            </a:r>
            <a:br>
              <a:rPr lang="en-US" sz="2800" b="1" dirty="0" smtClean="0"/>
            </a:br>
            <a:r>
              <a:rPr lang="en-US" sz="2800" b="1" dirty="0" smtClean="0"/>
              <a:t>The scientific method demonstrates the current theory of CO2 warming of the climate is out of step with reality.</a:t>
            </a:r>
            <a:br>
              <a:rPr lang="en-US" sz="2800" b="1" dirty="0" smtClean="0"/>
            </a:br>
            <a:r>
              <a:rPr lang="en-US" sz="2800" b="1" dirty="0"/>
              <a:t/>
            </a:r>
            <a:br>
              <a:rPr lang="en-US" sz="2800" b="1" dirty="0"/>
            </a:br>
            <a:r>
              <a:rPr lang="en-US" sz="2800" b="1" dirty="0" smtClean="0">
                <a:solidFill>
                  <a:schemeClr val="bg1">
                    <a:lumMod val="95000"/>
                  </a:schemeClr>
                </a:solidFill>
              </a:rPr>
              <a:t>The extreme weather events we care about are not increasing in frequency or intensity.</a:t>
            </a:r>
            <a:br>
              <a:rPr lang="en-US" sz="2800" b="1" dirty="0" smtClean="0">
                <a:solidFill>
                  <a:schemeClr val="bg1">
                    <a:lumMod val="95000"/>
                  </a:schemeClr>
                </a:solidFill>
              </a:rPr>
            </a:br>
            <a:r>
              <a:rPr lang="en-US" sz="2800" b="1" dirty="0" smtClean="0">
                <a:solidFill>
                  <a:schemeClr val="bg1">
                    <a:lumMod val="95000"/>
                  </a:schemeClr>
                </a:solidFill>
              </a:rPr>
              <a:t/>
            </a:r>
            <a:br>
              <a:rPr lang="en-US" sz="2800" b="1" dirty="0" smtClean="0">
                <a:solidFill>
                  <a:schemeClr val="bg1">
                    <a:lumMod val="95000"/>
                  </a:schemeClr>
                </a:solidFill>
              </a:rPr>
            </a:br>
            <a:r>
              <a:rPr lang="en-US" sz="2800" b="1" dirty="0" smtClean="0">
                <a:solidFill>
                  <a:schemeClr val="bg1">
                    <a:lumMod val="95000"/>
                  </a:schemeClr>
                </a:solidFill>
              </a:rPr>
              <a:t>Punitive regulatory controls will do essentially nothing to change whatever the climate is going to do.</a:t>
            </a:r>
            <a:br>
              <a:rPr lang="en-US" sz="2800" b="1" dirty="0" smtClean="0">
                <a:solidFill>
                  <a:schemeClr val="bg1">
                    <a:lumMod val="95000"/>
                  </a:schemeClr>
                </a:solidFill>
              </a:rPr>
            </a:br>
            <a:r>
              <a:rPr lang="en-US" sz="2800" b="1" dirty="0">
                <a:solidFill>
                  <a:schemeClr val="bg1">
                    <a:lumMod val="95000"/>
                  </a:schemeClr>
                </a:solidFill>
              </a:rPr>
              <a:t/>
            </a:r>
            <a:br>
              <a:rPr lang="en-US" sz="2800" b="1" dirty="0">
                <a:solidFill>
                  <a:schemeClr val="bg1">
                    <a:lumMod val="95000"/>
                  </a:schemeClr>
                </a:solidFill>
              </a:rPr>
            </a:br>
            <a:r>
              <a:rPr lang="en-US" sz="2800" b="1" dirty="0" smtClean="0">
                <a:solidFill>
                  <a:schemeClr val="bg1">
                    <a:lumMod val="95000"/>
                  </a:schemeClr>
                </a:solidFill>
              </a:rPr>
              <a:t>CO2-emitting Coal is increasingly powering the world’s economies, including Germany’s and Japan’s along with developing countries, no matter what the U.S. says.</a:t>
            </a:r>
            <a:endParaRPr lang="en-US" sz="2800" b="1" dirty="0">
              <a:solidFill>
                <a:schemeClr val="bg1">
                  <a:lumMod val="95000"/>
                </a:schemeClr>
              </a:solidFill>
            </a:endParaRPr>
          </a:p>
        </p:txBody>
      </p:sp>
    </p:spTree>
    <p:extLst>
      <p:ext uri="{BB962C8B-B14F-4D97-AF65-F5344CB8AC3E}">
        <p14:creationId xmlns:p14="http://schemas.microsoft.com/office/powerpoint/2010/main" val="379453740"/>
      </p:ext>
    </p:extLst>
  </p:cSld>
  <p:clrMapOvr>
    <a:masterClrMapping/>
  </p:clrMapOvr>
  <p:timing>
    <p:tnLst>
      <p:par>
        <p:cTn xmlns:p14="http://schemas.microsoft.com/office/powerpoint/2010/mai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3182" y="92364"/>
            <a:ext cx="8843817" cy="6592453"/>
          </a:xfrm>
        </p:spPr>
        <p:txBody>
          <a:bodyPr/>
          <a:lstStyle/>
          <a:p>
            <a:pPr algn="l"/>
            <a:r>
              <a:rPr lang="en-US" sz="3600" b="1" dirty="0" smtClean="0"/>
              <a:t>What do the numbers show?</a:t>
            </a:r>
            <a:br>
              <a:rPr lang="en-US" sz="3600" b="1" dirty="0" smtClean="0"/>
            </a:br>
            <a:r>
              <a:rPr lang="en-US" sz="2800" b="1" dirty="0" smtClean="0"/>
              <a:t/>
            </a:r>
            <a:br>
              <a:rPr lang="en-US" sz="2800" b="1" dirty="0" smtClean="0"/>
            </a:br>
            <a:r>
              <a:rPr lang="en-US" sz="2800" b="1" dirty="0" smtClean="0"/>
              <a:t>The scientific method demonstrates the current theory of CO2 warming of the climate is out of step with reality.</a:t>
            </a:r>
            <a:br>
              <a:rPr lang="en-US" sz="2800" b="1" dirty="0" smtClean="0"/>
            </a:br>
            <a:r>
              <a:rPr lang="en-US" sz="2800" b="1" dirty="0"/>
              <a:t/>
            </a:r>
            <a:br>
              <a:rPr lang="en-US" sz="2800" b="1" dirty="0"/>
            </a:br>
            <a:r>
              <a:rPr lang="en-US" sz="2800" b="1" dirty="0" smtClean="0"/>
              <a:t>The extreme weather events we care about are not increasing in frequency or intensity.</a:t>
            </a:r>
            <a:br>
              <a:rPr lang="en-US" sz="2800" b="1" dirty="0" smtClean="0"/>
            </a:br>
            <a:r>
              <a:rPr lang="en-US" sz="2800" b="1" dirty="0" smtClean="0"/>
              <a:t/>
            </a:r>
            <a:br>
              <a:rPr lang="en-US" sz="2800" b="1" dirty="0" smtClean="0"/>
            </a:br>
            <a:r>
              <a:rPr lang="en-US" sz="2800" b="1" dirty="0" smtClean="0">
                <a:solidFill>
                  <a:srgbClr val="F2F2F2"/>
                </a:solidFill>
              </a:rPr>
              <a:t>Punitive regulatory controls will do essentially nothing to change whatever the climate is going to do.</a:t>
            </a:r>
            <a:br>
              <a:rPr lang="en-US" sz="2800" b="1" dirty="0" smtClean="0">
                <a:solidFill>
                  <a:srgbClr val="F2F2F2"/>
                </a:solidFill>
              </a:rPr>
            </a:br>
            <a:r>
              <a:rPr lang="en-US" sz="2800" b="1" dirty="0">
                <a:solidFill>
                  <a:srgbClr val="F2F2F2"/>
                </a:solidFill>
              </a:rPr>
              <a:t/>
            </a:r>
            <a:br>
              <a:rPr lang="en-US" sz="2800" b="1" dirty="0">
                <a:solidFill>
                  <a:srgbClr val="F2F2F2"/>
                </a:solidFill>
              </a:rPr>
            </a:br>
            <a:r>
              <a:rPr lang="en-US" sz="2800" b="1" dirty="0" smtClean="0">
                <a:solidFill>
                  <a:srgbClr val="F2F2F2"/>
                </a:solidFill>
              </a:rPr>
              <a:t>CO2-emitting Coal is increasingly powering the world’s economies, including Germany’s and Japan’s along with developing countries, no matter what the U.S. says.</a:t>
            </a:r>
            <a:endParaRPr lang="en-US" sz="2800" b="1" dirty="0">
              <a:solidFill>
                <a:srgbClr val="F2F2F2"/>
              </a:solidFill>
            </a:endParaRPr>
          </a:p>
        </p:txBody>
      </p:sp>
    </p:spTree>
    <p:extLst>
      <p:ext uri="{BB962C8B-B14F-4D97-AF65-F5344CB8AC3E}">
        <p14:creationId xmlns:p14="http://schemas.microsoft.com/office/powerpoint/2010/main" val="1067040055"/>
      </p:ext>
    </p:extLst>
  </p:cSld>
  <p:clrMapOvr>
    <a:masterClrMapping/>
  </p:clrMapOvr>
  <p:timing>
    <p:tnLst>
      <p:par>
        <p:cTn xmlns:p14="http://schemas.microsoft.com/office/powerpoint/2010/mai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3182" y="92364"/>
            <a:ext cx="8843817" cy="6592453"/>
          </a:xfrm>
        </p:spPr>
        <p:txBody>
          <a:bodyPr/>
          <a:lstStyle/>
          <a:p>
            <a:pPr algn="l"/>
            <a:r>
              <a:rPr lang="en-US" sz="3600" b="1" dirty="0" smtClean="0"/>
              <a:t>What do the numbers show?</a:t>
            </a:r>
            <a:br>
              <a:rPr lang="en-US" sz="3600" b="1" dirty="0" smtClean="0"/>
            </a:br>
            <a:r>
              <a:rPr lang="en-US" sz="2800" b="1" dirty="0" smtClean="0"/>
              <a:t/>
            </a:r>
            <a:br>
              <a:rPr lang="en-US" sz="2800" b="1" dirty="0" smtClean="0"/>
            </a:br>
            <a:r>
              <a:rPr lang="en-US" sz="2800" b="1" dirty="0" smtClean="0"/>
              <a:t>The scientific method demonstrates the current theory of CO2 warming of the climate is out of step with reality.</a:t>
            </a:r>
            <a:br>
              <a:rPr lang="en-US" sz="2800" b="1" dirty="0" smtClean="0"/>
            </a:br>
            <a:r>
              <a:rPr lang="en-US" sz="2800" b="1" dirty="0"/>
              <a:t/>
            </a:r>
            <a:br>
              <a:rPr lang="en-US" sz="2800" b="1" dirty="0"/>
            </a:br>
            <a:r>
              <a:rPr lang="en-US" sz="2800" b="1" dirty="0" smtClean="0"/>
              <a:t>The extreme weather events we care about are not increasing in frequency or intensity.</a:t>
            </a:r>
            <a:br>
              <a:rPr lang="en-US" sz="2800" b="1" dirty="0" smtClean="0"/>
            </a:br>
            <a:r>
              <a:rPr lang="en-US" sz="2800" b="1" dirty="0" smtClean="0"/>
              <a:t/>
            </a:r>
            <a:br>
              <a:rPr lang="en-US" sz="2800" b="1" dirty="0" smtClean="0"/>
            </a:br>
            <a:r>
              <a:rPr lang="en-US" sz="2800" b="1" dirty="0" smtClean="0"/>
              <a:t>Punitive regulatory controls will do essentially nothing to change whatever the climate is going to do.</a:t>
            </a:r>
            <a:br>
              <a:rPr lang="en-US" sz="2800" b="1" dirty="0" smtClean="0"/>
            </a:br>
            <a:r>
              <a:rPr lang="en-US" sz="2800" b="1" dirty="0"/>
              <a:t/>
            </a:r>
            <a:br>
              <a:rPr lang="en-US" sz="2800" b="1" dirty="0"/>
            </a:br>
            <a:r>
              <a:rPr lang="en-US" sz="2800" b="1" dirty="0" smtClean="0">
                <a:solidFill>
                  <a:srgbClr val="F2F2F2"/>
                </a:solidFill>
              </a:rPr>
              <a:t>CO2-emitting Coal is increasingly powering the world’s economies, including Germany’s and Japan’s along with developing countries, no matter what the U.S. says.</a:t>
            </a:r>
            <a:endParaRPr lang="en-US" sz="2800" b="1" dirty="0">
              <a:solidFill>
                <a:srgbClr val="F2F2F2"/>
              </a:solidFill>
            </a:endParaRPr>
          </a:p>
        </p:txBody>
      </p:sp>
    </p:spTree>
    <p:extLst>
      <p:ext uri="{BB962C8B-B14F-4D97-AF65-F5344CB8AC3E}">
        <p14:creationId xmlns:p14="http://schemas.microsoft.com/office/powerpoint/2010/main" val="1132149527"/>
      </p:ext>
    </p:extLst>
  </p:cSld>
  <p:clrMapOvr>
    <a:masterClrMapping/>
  </p:clrMapOvr>
  <p:timing>
    <p:tnLst>
      <p:par>
        <p:cTn xmlns:p14="http://schemas.microsoft.com/office/powerpoint/2010/mai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3182" y="92364"/>
            <a:ext cx="8843817" cy="6592453"/>
          </a:xfrm>
        </p:spPr>
        <p:txBody>
          <a:bodyPr/>
          <a:lstStyle/>
          <a:p>
            <a:pPr algn="l"/>
            <a:r>
              <a:rPr lang="en-US" sz="3600" b="1" dirty="0" smtClean="0"/>
              <a:t>What do the numbers show?</a:t>
            </a:r>
            <a:br>
              <a:rPr lang="en-US" sz="3600" b="1" dirty="0" smtClean="0"/>
            </a:br>
            <a:r>
              <a:rPr lang="en-US" sz="2800" b="1" dirty="0" smtClean="0"/>
              <a:t/>
            </a:r>
            <a:br>
              <a:rPr lang="en-US" sz="2800" b="1" dirty="0" smtClean="0"/>
            </a:br>
            <a:r>
              <a:rPr lang="en-US" sz="2800" b="1" dirty="0" smtClean="0"/>
              <a:t>The scientific method demonstrates the current theory of CO2 warming of the climate is out of step with reality.</a:t>
            </a:r>
            <a:br>
              <a:rPr lang="en-US" sz="2800" b="1" dirty="0" smtClean="0"/>
            </a:br>
            <a:r>
              <a:rPr lang="en-US" sz="2800" b="1" dirty="0"/>
              <a:t/>
            </a:r>
            <a:br>
              <a:rPr lang="en-US" sz="2800" b="1" dirty="0"/>
            </a:br>
            <a:r>
              <a:rPr lang="en-US" sz="2800" b="1" dirty="0" smtClean="0"/>
              <a:t>The extreme weather events we care about are not increasing in frequency or intensity.</a:t>
            </a:r>
            <a:br>
              <a:rPr lang="en-US" sz="2800" b="1" dirty="0" smtClean="0"/>
            </a:br>
            <a:r>
              <a:rPr lang="en-US" sz="2800" b="1" dirty="0" smtClean="0"/>
              <a:t/>
            </a:r>
            <a:br>
              <a:rPr lang="en-US" sz="2800" b="1" dirty="0" smtClean="0"/>
            </a:br>
            <a:r>
              <a:rPr lang="en-US" sz="2800" b="1" dirty="0" smtClean="0"/>
              <a:t>Punitive regulatory controls will do essentially nothing to change whatever the climate is going to do.</a:t>
            </a:r>
            <a:br>
              <a:rPr lang="en-US" sz="2800" b="1" dirty="0" smtClean="0"/>
            </a:br>
            <a:r>
              <a:rPr lang="en-US" sz="2800" b="1" dirty="0"/>
              <a:t/>
            </a:r>
            <a:br>
              <a:rPr lang="en-US" sz="2800" b="1" dirty="0"/>
            </a:br>
            <a:r>
              <a:rPr lang="en-US" sz="2800" b="1" dirty="0" smtClean="0"/>
              <a:t>CO2-emitting Coal is increasingly powering the world’s economies, including Germany’s and Japan’s along with developing countries, no matter what the U.S. says.</a:t>
            </a:r>
            <a:endParaRPr lang="en-US" sz="2800" b="1" dirty="0"/>
          </a:p>
        </p:txBody>
      </p:sp>
    </p:spTree>
    <p:extLst>
      <p:ext uri="{BB962C8B-B14F-4D97-AF65-F5344CB8AC3E}">
        <p14:creationId xmlns:p14="http://schemas.microsoft.com/office/powerpoint/2010/main" val="1235401840"/>
      </p:ext>
    </p:extLst>
  </p:cSld>
  <p:clrMapOvr>
    <a:masterClrMapping/>
  </p:clrMapOvr>
  <p:timing>
    <p:tnLst>
      <p:par>
        <p:cTn xmlns:p14="http://schemas.microsoft.com/office/powerpoint/2010/mai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3182" y="92364"/>
            <a:ext cx="8843817" cy="6592453"/>
          </a:xfrm>
        </p:spPr>
        <p:txBody>
          <a:bodyPr/>
          <a:lstStyle/>
          <a:p>
            <a:pPr algn="l"/>
            <a:r>
              <a:rPr lang="en-US" b="1" dirty="0" smtClean="0"/>
              <a:t>What does my experience say?</a:t>
            </a:r>
            <a:r>
              <a:rPr lang="en-US" sz="3600" b="1" dirty="0" smtClean="0"/>
              <a:t/>
            </a:r>
            <a:br>
              <a:rPr lang="en-US" sz="3600" b="1" dirty="0" smtClean="0"/>
            </a:br>
            <a:r>
              <a:rPr lang="en-US" sz="3600" b="1" dirty="0" smtClean="0"/>
              <a:t/>
            </a:r>
            <a:br>
              <a:rPr lang="en-US" sz="3600" b="1" dirty="0" smtClean="0"/>
            </a:br>
            <a:r>
              <a:rPr lang="en-US" sz="2800" b="1" dirty="0" smtClean="0"/>
              <a:t>Climate Change is a political issue</a:t>
            </a:r>
            <a:r>
              <a:rPr lang="en-US" sz="2800" b="1" dirty="0"/>
              <a:t> </a:t>
            </a:r>
            <a:r>
              <a:rPr lang="en-US" sz="2800" b="1" dirty="0" smtClean="0"/>
              <a:t>and there is a cost for those of us who are not politically correct</a:t>
            </a:r>
            <a:br>
              <a:rPr lang="en-US" sz="2800" b="1" dirty="0" smtClean="0"/>
            </a:br>
            <a:r>
              <a:rPr lang="en-US" sz="2800" b="1" dirty="0"/>
              <a:t/>
            </a:r>
            <a:br>
              <a:rPr lang="en-US" sz="2800" b="1" dirty="0"/>
            </a:br>
            <a:r>
              <a:rPr lang="en-US" sz="2800" b="1" dirty="0" smtClean="0">
                <a:solidFill>
                  <a:srgbClr val="F2F2F2"/>
                </a:solidFill>
              </a:rPr>
              <a:t>If there is value in enhancing the quality and length of human life, the moral imperative is to expand access to that which is available today: low-cost, carbon-based energy.  This is happening anyway.</a:t>
            </a:r>
            <a:endParaRPr lang="en-US" sz="2800" b="1" dirty="0">
              <a:solidFill>
                <a:srgbClr val="F2F2F2"/>
              </a:solidFill>
            </a:endParaRPr>
          </a:p>
        </p:txBody>
      </p:sp>
    </p:spTree>
    <p:extLst>
      <p:ext uri="{BB962C8B-B14F-4D97-AF65-F5344CB8AC3E}">
        <p14:creationId xmlns:p14="http://schemas.microsoft.com/office/powerpoint/2010/main" val="2818118929"/>
      </p:ext>
    </p:extLst>
  </p:cSld>
  <p:clrMapOvr>
    <a:masterClrMapping/>
  </p:clrMapOvr>
  <p:timing>
    <p:tnLst>
      <p:par>
        <p:cTn xmlns:p14="http://schemas.microsoft.com/office/powerpoint/2010/mai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3182" y="92364"/>
            <a:ext cx="8843817" cy="6592453"/>
          </a:xfrm>
        </p:spPr>
        <p:txBody>
          <a:bodyPr/>
          <a:lstStyle/>
          <a:p>
            <a:pPr algn="l"/>
            <a:r>
              <a:rPr lang="en-US" b="1" dirty="0" smtClean="0"/>
              <a:t>What does my experience say?</a:t>
            </a:r>
            <a:r>
              <a:rPr lang="en-US" sz="3600" b="1" dirty="0" smtClean="0"/>
              <a:t/>
            </a:r>
            <a:br>
              <a:rPr lang="en-US" sz="3600" b="1" dirty="0" smtClean="0"/>
            </a:br>
            <a:r>
              <a:rPr lang="en-US" sz="3600" b="1" dirty="0" smtClean="0"/>
              <a:t/>
            </a:r>
            <a:br>
              <a:rPr lang="en-US" sz="3600" b="1" dirty="0" smtClean="0"/>
            </a:br>
            <a:r>
              <a:rPr lang="en-US" sz="2800" b="1" dirty="0" smtClean="0"/>
              <a:t>Climate Change is a political issue</a:t>
            </a:r>
            <a:r>
              <a:rPr lang="en-US" sz="2800" b="1" dirty="0"/>
              <a:t> </a:t>
            </a:r>
            <a:r>
              <a:rPr lang="en-US" sz="2800" b="1" dirty="0" smtClean="0"/>
              <a:t>and there is a cost for those of us who are not politically correct</a:t>
            </a:r>
            <a:br>
              <a:rPr lang="en-US" sz="2800" b="1" dirty="0" smtClean="0"/>
            </a:br>
            <a:r>
              <a:rPr lang="en-US" sz="2800" b="1" dirty="0"/>
              <a:t/>
            </a:r>
            <a:br>
              <a:rPr lang="en-US" sz="2800" b="1" dirty="0"/>
            </a:br>
            <a:r>
              <a:rPr lang="en-US" sz="2800" b="1" dirty="0" smtClean="0"/>
              <a:t>If there is value in enhancing the quality and length of human life, the moral imperative is to expand access to that which is available today: low-cost, carbon-based energy.  This is happening anyway.</a:t>
            </a:r>
            <a:endParaRPr lang="en-US" sz="2800" b="1" dirty="0"/>
          </a:p>
        </p:txBody>
      </p:sp>
    </p:spTree>
    <p:extLst>
      <p:ext uri="{BB962C8B-B14F-4D97-AF65-F5344CB8AC3E}">
        <p14:creationId xmlns:p14="http://schemas.microsoft.com/office/powerpoint/2010/main" val="2969660946"/>
      </p:ext>
    </p:extLst>
  </p:cSld>
  <p:clrMapOvr>
    <a:masterClrMapping/>
  </p:clrMapOvr>
  <p:timing>
    <p:tnLst>
      <p:par>
        <p:cTn xmlns:p14="http://schemas.microsoft.com/office/powerpoint/2010/mai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540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3539788" cy="1752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76074668"/>
      </p:ext>
    </p:extLst>
  </p:cSld>
  <p:clrMapOvr>
    <a:masterClrMapping/>
  </p:clrMapOvr>
  <p:timing>
    <p:tnLst>
      <p:par>
        <p:cTn xmlns:p14="http://schemas.microsoft.com/office/powerpoint/2010/mai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32425261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6027" y="996189"/>
            <a:ext cx="8229600" cy="4902028"/>
          </a:xfrm>
        </p:spPr>
        <p:txBody>
          <a:bodyPr>
            <a:normAutofit fontScale="90000"/>
          </a:bodyPr>
          <a:lstStyle/>
          <a:p>
            <a:r>
              <a:rPr lang="en-US" b="1" dirty="0" smtClean="0">
                <a:solidFill>
                  <a:srgbClr val="FF0000"/>
                </a:solidFill>
              </a:rPr>
              <a:t>Alabama is in a desperate fight with the Regulatory activities of the Federal Government regarding </a:t>
            </a:r>
            <a:br>
              <a:rPr lang="en-US" b="1" dirty="0" smtClean="0">
                <a:solidFill>
                  <a:srgbClr val="FF0000"/>
                </a:solidFill>
              </a:rPr>
            </a:br>
            <a:r>
              <a:rPr lang="en-US" b="1" dirty="0" smtClean="0">
                <a:solidFill>
                  <a:srgbClr val="FF0000"/>
                </a:solidFill>
              </a:rPr>
              <a:t>“Climate Change”</a:t>
            </a:r>
            <a:br>
              <a:rPr lang="en-US" b="1" dirty="0" smtClean="0">
                <a:solidFill>
                  <a:srgbClr val="FF0000"/>
                </a:solidFill>
              </a:rPr>
            </a:br>
            <a:r>
              <a:rPr lang="en-US" b="1" dirty="0" smtClean="0">
                <a:solidFill>
                  <a:srgbClr val="FF0000"/>
                </a:solidFill>
              </a:rPr>
              <a:t/>
            </a:r>
            <a:br>
              <a:rPr lang="en-US" b="1" dirty="0" smtClean="0">
                <a:solidFill>
                  <a:srgbClr val="FF0000"/>
                </a:solidFill>
              </a:rPr>
            </a:br>
            <a:r>
              <a:rPr lang="en-US" b="1" dirty="0" smtClean="0">
                <a:solidFill>
                  <a:schemeClr val="bg1">
                    <a:lumMod val="95000"/>
                  </a:schemeClr>
                </a:solidFill>
              </a:rPr>
              <a:t>EPA rules on CO2 will further increase cost of energy and will not affect the climate [SCOTUS issued a Stay earlier this year]</a:t>
            </a:r>
            <a:endParaRPr lang="en-US" b="1" dirty="0">
              <a:solidFill>
                <a:schemeClr val="bg1">
                  <a:lumMod val="95000"/>
                </a:schemeClr>
              </a:solidFill>
            </a:endParaRPr>
          </a:p>
        </p:txBody>
      </p:sp>
    </p:spTree>
    <p:extLst>
      <p:ext uri="{BB962C8B-B14F-4D97-AF65-F5344CB8AC3E}">
        <p14:creationId xmlns:p14="http://schemas.microsoft.com/office/powerpoint/2010/main" val="3060674848"/>
      </p:ext>
    </p:extLst>
  </p:cSld>
  <p:clrMapOvr>
    <a:masterClrMapping/>
  </p:clrMapOvr>
  <p:timing>
    <p:tnLst>
      <p:par>
        <p:cTn xmlns:p14="http://schemas.microsoft.com/office/powerpoint/2010/mai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6027" y="996189"/>
            <a:ext cx="8229600" cy="4902028"/>
          </a:xfrm>
        </p:spPr>
        <p:txBody>
          <a:bodyPr>
            <a:normAutofit fontScale="90000"/>
          </a:bodyPr>
          <a:lstStyle/>
          <a:p>
            <a:r>
              <a:rPr lang="en-US" b="1" dirty="0" smtClean="0">
                <a:solidFill>
                  <a:srgbClr val="D99694"/>
                </a:solidFill>
              </a:rPr>
              <a:t>Alabama is in a desperate fight with the Regulatory activities of the Federal Government regarding </a:t>
            </a:r>
            <a:br>
              <a:rPr lang="en-US" b="1" dirty="0" smtClean="0">
                <a:solidFill>
                  <a:srgbClr val="D99694"/>
                </a:solidFill>
              </a:rPr>
            </a:br>
            <a:r>
              <a:rPr lang="en-US" b="1" dirty="0" smtClean="0">
                <a:solidFill>
                  <a:srgbClr val="D99694"/>
                </a:solidFill>
              </a:rPr>
              <a:t>“Climate Change”</a:t>
            </a:r>
            <a:br>
              <a:rPr lang="en-US" b="1" dirty="0" smtClean="0">
                <a:solidFill>
                  <a:srgbClr val="D99694"/>
                </a:solidFill>
              </a:rPr>
            </a:br>
            <a:r>
              <a:rPr lang="en-US" b="1" dirty="0" smtClean="0">
                <a:solidFill>
                  <a:srgbClr val="FF0000"/>
                </a:solidFill>
              </a:rPr>
              <a:t/>
            </a:r>
            <a:br>
              <a:rPr lang="en-US" b="1" dirty="0" smtClean="0">
                <a:solidFill>
                  <a:srgbClr val="FF0000"/>
                </a:solidFill>
              </a:rPr>
            </a:br>
            <a:r>
              <a:rPr lang="en-US" b="1" dirty="0" smtClean="0">
                <a:solidFill>
                  <a:srgbClr val="FF0000"/>
                </a:solidFill>
              </a:rPr>
              <a:t>EPA rules on CO2 will further increase cost of energy and will not affect the climate [SCOTUS issued a Stay earlier this year]</a:t>
            </a:r>
            <a:endParaRPr lang="en-US" b="1" dirty="0">
              <a:solidFill>
                <a:srgbClr val="FF0000"/>
              </a:solidFill>
            </a:endParaRPr>
          </a:p>
        </p:txBody>
      </p:sp>
    </p:spTree>
    <p:extLst>
      <p:ext uri="{BB962C8B-B14F-4D97-AF65-F5344CB8AC3E}">
        <p14:creationId xmlns:p14="http://schemas.microsoft.com/office/powerpoint/2010/main" val="3772418386"/>
      </p:ext>
    </p:extLst>
  </p:cSld>
  <p:clrMapOvr>
    <a:masterClrMapping/>
  </p:clrMapOvr>
  <p:timing>
    <p:tnLst>
      <p:par>
        <p:cTn xmlns:p14="http://schemas.microsoft.com/office/powerpoint/2010/mai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3409185" y="165100"/>
            <a:ext cx="2322571" cy="461665"/>
          </a:xfrm>
          <a:prstGeom prst="rect">
            <a:avLst/>
          </a:prstGeom>
          <a:noFill/>
        </p:spPr>
        <p:txBody>
          <a:bodyPr wrap="none" rtlCol="0">
            <a:spAutoFit/>
          </a:bodyPr>
          <a:lstStyle/>
          <a:p>
            <a:r>
              <a:rPr lang="en-US" b="1" dirty="0" smtClean="0"/>
              <a:t>Alabama Factoid</a:t>
            </a:r>
            <a:endParaRPr lang="en-US" b="1" dirty="0"/>
          </a:p>
        </p:txBody>
      </p:sp>
      <p:sp>
        <p:nvSpPr>
          <p:cNvPr id="7" name="TextBox 6"/>
          <p:cNvSpPr txBox="1"/>
          <p:nvPr/>
        </p:nvSpPr>
        <p:spPr>
          <a:xfrm>
            <a:off x="381001" y="982365"/>
            <a:ext cx="8191500" cy="4893647"/>
          </a:xfrm>
          <a:prstGeom prst="rect">
            <a:avLst/>
          </a:prstGeom>
          <a:noFill/>
        </p:spPr>
        <p:txBody>
          <a:bodyPr wrap="square" rtlCol="0">
            <a:spAutoFit/>
          </a:bodyPr>
          <a:lstStyle/>
          <a:p>
            <a:r>
              <a:rPr lang="en-US" b="1" dirty="0" smtClean="0"/>
              <a:t>Alabama </a:t>
            </a:r>
            <a:r>
              <a:rPr lang="en-US" b="1" dirty="0"/>
              <a:t>generates 152.9 million MW-</a:t>
            </a:r>
            <a:r>
              <a:rPr lang="en-US" b="1" dirty="0" err="1"/>
              <a:t>hrs</a:t>
            </a:r>
            <a:r>
              <a:rPr lang="en-US" b="1" dirty="0"/>
              <a:t> of electricity</a:t>
            </a:r>
            <a:br>
              <a:rPr lang="en-US" b="1" dirty="0"/>
            </a:br>
            <a:endParaRPr lang="en-US" b="1" dirty="0"/>
          </a:p>
          <a:p>
            <a:r>
              <a:rPr lang="en-US" b="1" dirty="0"/>
              <a:t>Alabama consumes 86.2 million MW-</a:t>
            </a:r>
            <a:r>
              <a:rPr lang="en-US" b="1" dirty="0" err="1"/>
              <a:t>hrs</a:t>
            </a:r>
            <a:r>
              <a:rPr lang="en-US" b="1" dirty="0"/>
              <a:t> of electricity</a:t>
            </a:r>
            <a:br>
              <a:rPr lang="en-US" b="1" dirty="0"/>
            </a:br>
            <a:endParaRPr lang="en-US" b="1" dirty="0"/>
          </a:p>
          <a:p>
            <a:r>
              <a:rPr lang="en-US" b="1" dirty="0"/>
              <a:t>Alabama exports 66.7 million MW-</a:t>
            </a:r>
            <a:r>
              <a:rPr lang="en-US" b="1" dirty="0" err="1"/>
              <a:t>hrs</a:t>
            </a:r>
            <a:r>
              <a:rPr lang="en-US" b="1" dirty="0"/>
              <a:t> to neighbors who buy them (GA, TN mainly).</a:t>
            </a:r>
            <a:br>
              <a:rPr lang="en-US" b="1" dirty="0"/>
            </a:br>
            <a:r>
              <a:rPr lang="en-US" b="1" dirty="0"/>
              <a:t/>
            </a:r>
            <a:br>
              <a:rPr lang="en-US" b="1" dirty="0"/>
            </a:br>
            <a:endParaRPr lang="en-US" b="1" dirty="0"/>
          </a:p>
          <a:p>
            <a:r>
              <a:rPr lang="en-US" b="1" dirty="0">
                <a:solidFill>
                  <a:srgbClr val="FF0000"/>
                </a:solidFill>
              </a:rPr>
              <a:t>California generates 199.5 million MW-</a:t>
            </a:r>
            <a:r>
              <a:rPr lang="en-US" b="1" dirty="0" err="1">
                <a:solidFill>
                  <a:srgbClr val="FF0000"/>
                </a:solidFill>
              </a:rPr>
              <a:t>hrs</a:t>
            </a:r>
            <a:r>
              <a:rPr lang="en-US" b="1" dirty="0">
                <a:solidFill>
                  <a:srgbClr val="FF0000"/>
                </a:solidFill>
              </a:rPr>
              <a:t> of electricity</a:t>
            </a:r>
            <a:br>
              <a:rPr lang="en-US" b="1" dirty="0">
                <a:solidFill>
                  <a:srgbClr val="FF0000"/>
                </a:solidFill>
              </a:rPr>
            </a:br>
            <a:endParaRPr lang="en-US" b="1" dirty="0">
              <a:solidFill>
                <a:srgbClr val="FF0000"/>
              </a:solidFill>
            </a:endParaRPr>
          </a:p>
          <a:p>
            <a:r>
              <a:rPr lang="en-US" b="1" dirty="0">
                <a:solidFill>
                  <a:srgbClr val="FF0000"/>
                </a:solidFill>
              </a:rPr>
              <a:t>California consumes 259.5 millions MW-</a:t>
            </a:r>
            <a:r>
              <a:rPr lang="en-US" b="1" dirty="0" err="1">
                <a:solidFill>
                  <a:srgbClr val="FF0000"/>
                </a:solidFill>
              </a:rPr>
              <a:t>hrs</a:t>
            </a:r>
            <a:r>
              <a:rPr lang="en-US" b="1" dirty="0">
                <a:solidFill>
                  <a:srgbClr val="FF0000"/>
                </a:solidFill>
              </a:rPr>
              <a:t> of electricity</a:t>
            </a:r>
            <a:br>
              <a:rPr lang="en-US" b="1" dirty="0">
                <a:solidFill>
                  <a:srgbClr val="FF0000"/>
                </a:solidFill>
              </a:rPr>
            </a:br>
            <a:endParaRPr lang="en-US" b="1" dirty="0">
              <a:solidFill>
                <a:srgbClr val="FF0000"/>
              </a:solidFill>
            </a:endParaRPr>
          </a:p>
          <a:p>
            <a:r>
              <a:rPr lang="en-US" b="1" dirty="0">
                <a:solidFill>
                  <a:srgbClr val="FF0000"/>
                </a:solidFill>
              </a:rPr>
              <a:t>California imports </a:t>
            </a:r>
            <a:r>
              <a:rPr lang="en-US" b="1" dirty="0" smtClean="0">
                <a:solidFill>
                  <a:srgbClr val="FF0000"/>
                </a:solidFill>
              </a:rPr>
              <a:t>60.0 </a:t>
            </a:r>
            <a:r>
              <a:rPr lang="en-US" b="1" dirty="0">
                <a:solidFill>
                  <a:srgbClr val="FF0000"/>
                </a:solidFill>
              </a:rPr>
              <a:t>million MW-</a:t>
            </a:r>
            <a:r>
              <a:rPr lang="en-US" b="1" dirty="0" err="1">
                <a:solidFill>
                  <a:srgbClr val="FF0000"/>
                </a:solidFill>
              </a:rPr>
              <a:t>hrs</a:t>
            </a:r>
            <a:r>
              <a:rPr lang="en-US" b="1" dirty="0">
                <a:solidFill>
                  <a:srgbClr val="FF0000"/>
                </a:solidFill>
              </a:rPr>
              <a:t> from neighbors</a:t>
            </a:r>
          </a:p>
        </p:txBody>
      </p:sp>
    </p:spTree>
    <p:extLst>
      <p:ext uri="{BB962C8B-B14F-4D97-AF65-F5344CB8AC3E}">
        <p14:creationId xmlns:p14="http://schemas.microsoft.com/office/powerpoint/2010/main" val="3747833381"/>
      </p:ext>
    </p:extLst>
  </p:cSld>
  <p:clrMapOvr>
    <a:masterClrMapping/>
  </p:clrMapOvr>
  <p:timing>
    <p:tnLst>
      <p:par>
        <p:cTn xmlns:p14="http://schemas.microsoft.com/office/powerpoint/2010/mai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5" name="Rectangle 2"/>
          <p:cNvSpPr>
            <a:spLocks noGrp="1" noChangeArrowheads="1"/>
          </p:cNvSpPr>
          <p:nvPr>
            <p:ph type="title"/>
          </p:nvPr>
        </p:nvSpPr>
        <p:spPr>
          <a:xfrm>
            <a:off x="685800" y="304800"/>
            <a:ext cx="7772400" cy="1143000"/>
          </a:xfrm>
        </p:spPr>
        <p:txBody>
          <a:bodyPr>
            <a:normAutofit/>
          </a:bodyPr>
          <a:lstStyle/>
          <a:p>
            <a:pPr eaLnBrk="1" hangingPunct="1"/>
            <a:r>
              <a:rPr lang="en-US" sz="3200" b="1" dirty="0" smtClean="0">
                <a:solidFill>
                  <a:schemeClr val="hlink"/>
                </a:solidFill>
                <a:latin typeface="Tahoma" charset="0"/>
              </a:rPr>
              <a:t>California overlooked the real world</a:t>
            </a:r>
            <a:endParaRPr lang="en-US" sz="3200" b="1" dirty="0">
              <a:solidFill>
                <a:schemeClr val="hlink"/>
              </a:solidFill>
              <a:latin typeface="Tahoma" charset="0"/>
            </a:endParaRPr>
          </a:p>
        </p:txBody>
      </p:sp>
      <p:sp>
        <p:nvSpPr>
          <p:cNvPr id="123906" name="Rectangle 3"/>
          <p:cNvSpPr>
            <a:spLocks noGrp="1" noChangeArrowheads="1"/>
          </p:cNvSpPr>
          <p:nvPr>
            <p:ph type="body" idx="1"/>
          </p:nvPr>
        </p:nvSpPr>
        <p:spPr>
          <a:xfrm>
            <a:off x="609600" y="1600200"/>
            <a:ext cx="7924800" cy="4572000"/>
          </a:xfrm>
          <a:ln>
            <a:solidFill>
              <a:srgbClr val="0000FF"/>
            </a:solidFill>
            <a:miter lim="800000"/>
            <a:headEnd/>
            <a:tailEnd/>
          </a:ln>
        </p:spPr>
        <p:txBody>
          <a:bodyPr/>
          <a:lstStyle/>
          <a:p>
            <a:pPr eaLnBrk="1" hangingPunct="1">
              <a:lnSpc>
                <a:spcPct val="90000"/>
              </a:lnSpc>
            </a:pPr>
            <a:r>
              <a:rPr lang="en-US" sz="2800" b="1" dirty="0">
                <a:solidFill>
                  <a:srgbClr val="0000FF"/>
                </a:solidFill>
                <a:latin typeface="Tahoma" charset="0"/>
              </a:rPr>
              <a:t>Force a limit on emissions of Light Duty Vehicles</a:t>
            </a:r>
          </a:p>
          <a:p>
            <a:pPr eaLnBrk="1" hangingPunct="1">
              <a:lnSpc>
                <a:spcPct val="90000"/>
              </a:lnSpc>
            </a:pPr>
            <a:r>
              <a:rPr lang="en-US" sz="2800" b="1" dirty="0">
                <a:solidFill>
                  <a:schemeClr val="hlink"/>
                </a:solidFill>
                <a:latin typeface="Tahoma" charset="0"/>
              </a:rPr>
              <a:t>California AB 1493 seeks to reduce tail-pipe emissions of CO2 by 26% by 2016</a:t>
            </a:r>
          </a:p>
          <a:p>
            <a:pPr eaLnBrk="1" hangingPunct="1">
              <a:lnSpc>
                <a:spcPct val="90000"/>
              </a:lnSpc>
            </a:pPr>
            <a:r>
              <a:rPr lang="en-US" sz="2800" b="1" dirty="0">
                <a:solidFill>
                  <a:srgbClr val="0000FF"/>
                </a:solidFill>
                <a:latin typeface="Tahoma" charset="0"/>
              </a:rPr>
              <a:t>11 NE States adopted AB 1493</a:t>
            </a:r>
          </a:p>
          <a:p>
            <a:pPr eaLnBrk="1" hangingPunct="1">
              <a:lnSpc>
                <a:spcPct val="90000"/>
              </a:lnSpc>
            </a:pPr>
            <a:r>
              <a:rPr lang="en-US" sz="2800" b="1" dirty="0">
                <a:solidFill>
                  <a:schemeClr val="hlink"/>
                </a:solidFill>
                <a:latin typeface="Tahoma" charset="0"/>
              </a:rPr>
              <a:t>Trial in Federal Court (Burlington VT) to address the engineering, legal and climate issues of AB 1493, April-May 2007</a:t>
            </a:r>
            <a:endParaRPr lang="en-US" b="1" dirty="0">
              <a:solidFill>
                <a:schemeClr val="hlink"/>
              </a:solidFill>
              <a:latin typeface="Tahoma" charset="0"/>
            </a:endParaRPr>
          </a:p>
          <a:p>
            <a:pPr eaLnBrk="1" hangingPunct="1">
              <a:lnSpc>
                <a:spcPct val="90000"/>
              </a:lnSpc>
            </a:pPr>
            <a:endParaRPr lang="en-US" sz="2800" b="1" dirty="0">
              <a:solidFill>
                <a:srgbClr val="0000FF"/>
              </a:solidFill>
              <a:latin typeface="Tahoma" charset="0"/>
            </a:endParaRPr>
          </a:p>
        </p:txBody>
      </p:sp>
    </p:spTree>
    <p:extLst>
      <p:ext uri="{BB962C8B-B14F-4D97-AF65-F5344CB8AC3E}">
        <p14:creationId xmlns:p14="http://schemas.microsoft.com/office/powerpoint/2010/main" val="67804024"/>
      </p:ext>
    </p:extLst>
  </p:cSld>
  <p:clrMapOvr>
    <a:masterClrMapping/>
  </p:clrMapOvr>
  <p:timing>
    <p:tnLst>
      <p:par>
        <p:cTn xmlns:p14="http://schemas.microsoft.com/office/powerpoint/2010/mai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2"/>
          <p:cNvGraphicFramePr>
            <a:graphicFrameLocks noGrp="1" noChangeAspect="1"/>
          </p:cNvGraphicFramePr>
          <p:nvPr>
            <p:ph type="chart" idx="1"/>
            <p:extLst>
              <p:ext uri="{D42A27DB-BD31-4B8C-83A1-F6EECF244321}">
                <p14:modId xmlns:p14="http://schemas.microsoft.com/office/powerpoint/2010/main" val="2547431144"/>
              </p:ext>
            </p:extLst>
          </p:nvPr>
        </p:nvGraphicFramePr>
        <p:xfrm>
          <a:off x="584200" y="1651001"/>
          <a:ext cx="7594600" cy="5156200"/>
        </p:xfrm>
        <a:graphic>
          <a:graphicData uri="http://schemas.openxmlformats.org/drawingml/2006/chart">
            <c:chart xmlns:c="http://schemas.openxmlformats.org/drawingml/2006/chart" xmlns:r="http://schemas.openxmlformats.org/officeDocument/2006/relationships" r:id="rId3"/>
          </a:graphicData>
        </a:graphic>
      </p:graphicFrame>
      <p:sp>
        <p:nvSpPr>
          <p:cNvPr id="125954" name="Rectangle 2"/>
          <p:cNvSpPr>
            <a:spLocks noChangeArrowheads="1"/>
          </p:cNvSpPr>
          <p:nvPr/>
        </p:nvSpPr>
        <p:spPr bwMode="auto">
          <a:xfrm>
            <a:off x="609600" y="3810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r>
              <a:rPr lang="en-US" sz="3600" b="1">
                <a:solidFill>
                  <a:srgbClr val="0000FF"/>
                </a:solidFill>
                <a:latin typeface="Tahoma" charset="0"/>
              </a:rPr>
              <a:t>IPCC </a:t>
            </a:r>
            <a:r>
              <a:rPr lang="ja-JP" altLang="en-US" sz="3600" b="1">
                <a:solidFill>
                  <a:srgbClr val="0000FF"/>
                </a:solidFill>
                <a:latin typeface="Tahoma" charset="0"/>
              </a:rPr>
              <a:t>“</a:t>
            </a:r>
            <a:r>
              <a:rPr lang="en-US" altLang="ja-JP" sz="3600" b="1">
                <a:solidFill>
                  <a:srgbClr val="0000FF"/>
                </a:solidFill>
                <a:latin typeface="Tahoma" charset="0"/>
              </a:rPr>
              <a:t>Best Estimate</a:t>
            </a:r>
            <a:r>
              <a:rPr lang="ja-JP" altLang="en-US" sz="3600" b="1">
                <a:solidFill>
                  <a:srgbClr val="0000FF"/>
                </a:solidFill>
                <a:latin typeface="Tahoma" charset="0"/>
              </a:rPr>
              <a:t>”</a:t>
            </a:r>
            <a:endParaRPr lang="en-US" sz="3600" b="1">
              <a:solidFill>
                <a:srgbClr val="0000FF"/>
              </a:solidFill>
              <a:latin typeface="Tahoma" charset="0"/>
            </a:endParaRPr>
          </a:p>
        </p:txBody>
      </p:sp>
    </p:spTree>
    <p:extLst>
      <p:ext uri="{BB962C8B-B14F-4D97-AF65-F5344CB8AC3E}">
        <p14:creationId xmlns:p14="http://schemas.microsoft.com/office/powerpoint/2010/main" val="1441506472"/>
      </p:ext>
    </p:extLst>
  </p:cSld>
  <p:clrMapOvr>
    <a:masterClrMapping/>
  </p:clrMapOvr>
  <p:timing>
    <p:tnLst>
      <p:par>
        <p:cTn xmlns:p14="http://schemas.microsoft.com/office/powerpoint/2010/mai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Rectangle 2"/>
          <p:cNvSpPr>
            <a:spLocks noGrp="1" noChangeArrowheads="1"/>
          </p:cNvSpPr>
          <p:nvPr>
            <p:ph type="title" idx="4294967295"/>
          </p:nvPr>
        </p:nvSpPr>
        <p:spPr>
          <a:xfrm>
            <a:off x="609600" y="381000"/>
            <a:ext cx="7772400" cy="1143000"/>
          </a:xfrm>
        </p:spPr>
        <p:txBody>
          <a:bodyPr rtlCol="0">
            <a:normAutofit fontScale="90000"/>
          </a:bodyPr>
          <a:lstStyle/>
          <a:p>
            <a:pPr eaLnBrk="1" fontAlgn="auto" hangingPunct="1">
              <a:spcAft>
                <a:spcPts val="0"/>
              </a:spcAft>
              <a:defRPr/>
            </a:pPr>
            <a:r>
              <a:rPr lang="en-US" sz="3600" b="1">
                <a:solidFill>
                  <a:srgbClr val="0000FF"/>
                </a:solidFill>
                <a:latin typeface="Tahoma" charset="0"/>
              </a:rPr>
              <a:t>California AB 1493</a:t>
            </a:r>
            <a:br>
              <a:rPr lang="en-US" sz="3600" b="1">
                <a:solidFill>
                  <a:srgbClr val="0000FF"/>
                </a:solidFill>
                <a:latin typeface="Tahoma" charset="0"/>
              </a:rPr>
            </a:br>
            <a:r>
              <a:rPr lang="en-US" sz="3600" b="1">
                <a:solidFill>
                  <a:srgbClr val="0000FF"/>
                </a:solidFill>
                <a:latin typeface="Tahoma" charset="0"/>
              </a:rPr>
              <a:t>26% CO2 reduction LDV 2016</a:t>
            </a:r>
          </a:p>
        </p:txBody>
      </p:sp>
      <p:graphicFrame>
        <p:nvGraphicFramePr>
          <p:cNvPr id="2" name="Object 2"/>
          <p:cNvGraphicFramePr>
            <a:graphicFrameLocks noGrp="1" noChangeAspect="1"/>
          </p:cNvGraphicFramePr>
          <p:nvPr>
            <p:ph type="chart" idx="4294967295"/>
            <p:extLst>
              <p:ext uri="{D42A27DB-BD31-4B8C-83A1-F6EECF244321}">
                <p14:modId xmlns:p14="http://schemas.microsoft.com/office/powerpoint/2010/main" val="693678180"/>
              </p:ext>
            </p:extLst>
          </p:nvPr>
        </p:nvGraphicFramePr>
        <p:xfrm>
          <a:off x="584200" y="1651001"/>
          <a:ext cx="7594600" cy="51562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503966798"/>
      </p:ext>
    </p:extLst>
  </p:cSld>
  <p:clrMapOvr>
    <a:masterClrMapping/>
  </p:clrMapOvr>
  <p:timing>
    <p:tnLst>
      <p:par>
        <p:cTn xmlns:p14="http://schemas.microsoft.com/office/powerpoint/2010/mai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49" name="Rectangle 2"/>
          <p:cNvSpPr>
            <a:spLocks noChangeArrowheads="1"/>
          </p:cNvSpPr>
          <p:nvPr/>
        </p:nvSpPr>
        <p:spPr bwMode="auto">
          <a:xfrm>
            <a:off x="685800" y="1828801"/>
            <a:ext cx="7848600" cy="2663825"/>
          </a:xfrm>
          <a:prstGeom prst="rect">
            <a:avLst/>
          </a:prstGeom>
          <a:noFill/>
          <a:ln w="9525">
            <a:solidFill>
              <a:srgbClr val="008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p>
            <a:r>
              <a:rPr lang="en-US" sz="2800" b="1">
                <a:solidFill>
                  <a:schemeClr val="folHlink"/>
                </a:solidFill>
                <a:latin typeface="Tahoma" charset="0"/>
              </a:rPr>
              <a:t>The temperature impact on global temperatures if the </a:t>
            </a:r>
            <a:r>
              <a:rPr lang="en-US" sz="2800" b="1" i="1" u="sng">
                <a:solidFill>
                  <a:srgbClr val="FF0000"/>
                </a:solidFill>
                <a:latin typeface="Tahoma" charset="0"/>
              </a:rPr>
              <a:t>entire world</a:t>
            </a:r>
            <a:r>
              <a:rPr lang="en-US" sz="2800" b="1">
                <a:solidFill>
                  <a:schemeClr val="folHlink"/>
                </a:solidFill>
                <a:latin typeface="Tahoma" charset="0"/>
              </a:rPr>
              <a:t> adopted AB 1493 is an </a:t>
            </a:r>
            <a:r>
              <a:rPr lang="en-US" sz="2800" b="1">
                <a:solidFill>
                  <a:srgbClr val="FF0000"/>
                </a:solidFill>
                <a:latin typeface="Tahoma" charset="0"/>
              </a:rPr>
              <a:t>undetectable 0.03°C</a:t>
            </a:r>
            <a:r>
              <a:rPr lang="en-US" sz="2800" b="1">
                <a:solidFill>
                  <a:schemeClr val="folHlink"/>
                </a:solidFill>
                <a:latin typeface="Tahoma" charset="0"/>
              </a:rPr>
              <a:t>.</a:t>
            </a:r>
          </a:p>
          <a:p>
            <a:endParaRPr lang="en-US" sz="2800" b="1">
              <a:solidFill>
                <a:schemeClr val="folHlink"/>
              </a:solidFill>
              <a:latin typeface="Tahoma" charset="0"/>
            </a:endParaRPr>
          </a:p>
          <a:p>
            <a:r>
              <a:rPr lang="en-US" sz="2800" b="1">
                <a:solidFill>
                  <a:schemeClr val="folHlink"/>
                </a:solidFill>
                <a:latin typeface="Tahoma" charset="0"/>
              </a:rPr>
              <a:t>Latest sensitivity results suggest the impact is even smaller.</a:t>
            </a:r>
          </a:p>
        </p:txBody>
      </p:sp>
    </p:spTree>
    <p:extLst>
      <p:ext uri="{BB962C8B-B14F-4D97-AF65-F5344CB8AC3E}">
        <p14:creationId xmlns:p14="http://schemas.microsoft.com/office/powerpoint/2010/main" val="265455514"/>
      </p:ext>
    </p:extLst>
  </p:cSld>
  <p:clrMapOvr>
    <a:masterClrMapping/>
  </p:clrMapOvr>
  <p:timing>
    <p:tnLst>
      <p:par>
        <p:cTn xmlns:p14="http://schemas.microsoft.com/office/powerpoint/2010/mai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7" name="Rectangle 2"/>
          <p:cNvSpPr>
            <a:spLocks noChangeArrowheads="1"/>
          </p:cNvSpPr>
          <p:nvPr/>
        </p:nvSpPr>
        <p:spPr bwMode="auto">
          <a:xfrm>
            <a:off x="1219200" y="2286001"/>
            <a:ext cx="6781800" cy="3935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2800" b="1">
                <a:solidFill>
                  <a:srgbClr val="FF0000"/>
                </a:solidFill>
                <a:latin typeface="Tahoma" charset="0"/>
              </a:rPr>
              <a:t>Pg 46</a:t>
            </a:r>
          </a:p>
          <a:p>
            <a:endParaRPr lang="en-US" sz="2800" b="1">
              <a:solidFill>
                <a:srgbClr val="FF0000"/>
              </a:solidFill>
              <a:latin typeface="Tahoma" charset="0"/>
            </a:endParaRPr>
          </a:p>
          <a:p>
            <a:r>
              <a:rPr lang="ja-JP" altLang="en-US" sz="2800" b="1">
                <a:solidFill>
                  <a:srgbClr val="FF0000"/>
                </a:solidFill>
                <a:latin typeface="Tahoma" charset="0"/>
              </a:rPr>
              <a:t>“</a:t>
            </a:r>
            <a:r>
              <a:rPr lang="en-US" altLang="ja-JP" sz="2800" b="1">
                <a:solidFill>
                  <a:srgbClr val="FF0000"/>
                </a:solidFill>
                <a:latin typeface="Tahoma" charset="0"/>
              </a:rPr>
              <a:t>Plaintiffs</a:t>
            </a:r>
            <a:r>
              <a:rPr lang="ja-JP" altLang="en-US" sz="2800" b="1">
                <a:solidFill>
                  <a:srgbClr val="FF0000"/>
                </a:solidFill>
                <a:latin typeface="Tahoma" charset="0"/>
              </a:rPr>
              <a:t>’</a:t>
            </a:r>
            <a:r>
              <a:rPr lang="en-US" altLang="ja-JP" sz="2800" b="1">
                <a:solidFill>
                  <a:srgbClr val="FF0000"/>
                </a:solidFill>
                <a:latin typeface="Tahoma" charset="0"/>
              </a:rPr>
              <a:t> expert Dr. Christy estimated that implementing the regulations across the entire United States would reduce global temperature by about 1/100</a:t>
            </a:r>
            <a:r>
              <a:rPr lang="en-US" altLang="ja-JP" sz="2800" b="1" baseline="30000">
                <a:solidFill>
                  <a:srgbClr val="FF0000"/>
                </a:solidFill>
                <a:latin typeface="Tahoma" charset="0"/>
              </a:rPr>
              <a:t>th</a:t>
            </a:r>
            <a:r>
              <a:rPr lang="en-US" altLang="ja-JP" sz="2800" b="1">
                <a:solidFill>
                  <a:srgbClr val="FF0000"/>
                </a:solidFill>
                <a:latin typeface="Tahoma" charset="0"/>
              </a:rPr>
              <a:t> (.01) of a degree by 2100.  Hansen did not contradict that testimony.</a:t>
            </a:r>
            <a:r>
              <a:rPr lang="ja-JP" altLang="en-US" sz="2800" b="1">
                <a:solidFill>
                  <a:srgbClr val="FF0000"/>
                </a:solidFill>
                <a:latin typeface="Tahoma" charset="0"/>
              </a:rPr>
              <a:t>”</a:t>
            </a:r>
            <a:endParaRPr lang="en-US" sz="2800" b="1">
              <a:solidFill>
                <a:srgbClr val="FF0000"/>
              </a:solidFill>
              <a:latin typeface="Tahoma" charset="0"/>
            </a:endParaRPr>
          </a:p>
        </p:txBody>
      </p:sp>
      <p:sp>
        <p:nvSpPr>
          <p:cNvPr id="132098" name="Rectangle 3"/>
          <p:cNvSpPr>
            <a:spLocks noChangeArrowheads="1"/>
          </p:cNvSpPr>
          <p:nvPr/>
        </p:nvSpPr>
        <p:spPr bwMode="auto">
          <a:xfrm>
            <a:off x="1724211" y="533400"/>
            <a:ext cx="5711457"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sz="1800" b="1">
                <a:latin typeface="Tahoma" charset="0"/>
              </a:rPr>
              <a:t>Judge William Sessions III Ruling 12 Sept 2007</a:t>
            </a:r>
          </a:p>
          <a:p>
            <a:pPr algn="ctr"/>
            <a:endParaRPr lang="en-US" sz="1800" b="1">
              <a:latin typeface="Tahoma" charset="0"/>
            </a:endParaRPr>
          </a:p>
          <a:p>
            <a:pPr algn="ctr"/>
            <a:r>
              <a:rPr lang="en-US" sz="1800" b="1">
                <a:latin typeface="Tahoma" charset="0"/>
              </a:rPr>
              <a:t>AB 1493 is legal</a:t>
            </a:r>
          </a:p>
        </p:txBody>
      </p:sp>
    </p:spTree>
    <p:extLst>
      <p:ext uri="{BB962C8B-B14F-4D97-AF65-F5344CB8AC3E}">
        <p14:creationId xmlns:p14="http://schemas.microsoft.com/office/powerpoint/2010/main" val="3250759042"/>
      </p:ext>
    </p:extLst>
  </p:cSld>
  <p:clrMapOvr>
    <a:masterClrMapping/>
  </p:clrMapOvr>
  <p:timing>
    <p:tnLst>
      <p:par>
        <p:cTn xmlns:p14="http://schemas.microsoft.com/office/powerpoint/2010/mai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028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2055814"/>
            <a:ext cx="5334000" cy="3603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029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19600" y="1"/>
            <a:ext cx="4724400" cy="2852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0291"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86200" y="4021138"/>
            <a:ext cx="5257800" cy="3390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0292" name="Rectangle 6"/>
          <p:cNvSpPr>
            <a:spLocks noChangeArrowheads="1"/>
          </p:cNvSpPr>
          <p:nvPr/>
        </p:nvSpPr>
        <p:spPr bwMode="auto">
          <a:xfrm>
            <a:off x="3733800" y="3200401"/>
            <a:ext cx="3505200" cy="369332"/>
          </a:xfrm>
          <a:prstGeom prst="rect">
            <a:avLst/>
          </a:prstGeom>
          <a:solidFill>
            <a:srgbClr val="FFFF99"/>
          </a:solidFill>
          <a:ln w="6350">
            <a:solidFill>
              <a:srgbClr val="993300"/>
            </a:solidFill>
            <a:miter lim="800000"/>
            <a:headEnd/>
            <a:tailEnd/>
          </a:ln>
        </p:spPr>
        <p:txBody>
          <a:bodyPr>
            <a:spAutoFit/>
          </a:bodyPr>
          <a:lstStyle/>
          <a:p>
            <a:pPr algn="ctr"/>
            <a:r>
              <a:rPr lang="en-US" sz="1800" b="1">
                <a:solidFill>
                  <a:srgbClr val="FF0000"/>
                </a:solidFill>
                <a:latin typeface="Tahoma" charset="0"/>
              </a:rPr>
              <a:t>Energy Transmission</a:t>
            </a:r>
          </a:p>
        </p:txBody>
      </p:sp>
      <p:sp>
        <p:nvSpPr>
          <p:cNvPr id="140294" name="Rectangle 8"/>
          <p:cNvSpPr>
            <a:spLocks noChangeArrowheads="1"/>
          </p:cNvSpPr>
          <p:nvPr/>
        </p:nvSpPr>
        <p:spPr bwMode="auto">
          <a:xfrm>
            <a:off x="1752600" y="5943601"/>
            <a:ext cx="2819400" cy="369332"/>
          </a:xfrm>
          <a:prstGeom prst="rect">
            <a:avLst/>
          </a:prstGeom>
          <a:solidFill>
            <a:srgbClr val="FFFF99"/>
          </a:solidFill>
          <a:ln w="6350">
            <a:solidFill>
              <a:srgbClr val="993300"/>
            </a:solidFill>
            <a:miter lim="800000"/>
            <a:headEnd/>
            <a:tailEnd/>
          </a:ln>
        </p:spPr>
        <p:txBody>
          <a:bodyPr>
            <a:spAutoFit/>
          </a:bodyPr>
          <a:lstStyle/>
          <a:p>
            <a:pPr algn="ctr"/>
            <a:r>
              <a:rPr lang="en-US" sz="1800" b="1">
                <a:solidFill>
                  <a:srgbClr val="FF0000"/>
                </a:solidFill>
                <a:latin typeface="Tahoma" charset="0"/>
              </a:rPr>
              <a:t>Energy Use</a:t>
            </a:r>
          </a:p>
        </p:txBody>
      </p:sp>
      <p:sp>
        <p:nvSpPr>
          <p:cNvPr id="140295" name="Rectangle 9"/>
          <p:cNvSpPr>
            <a:spLocks noChangeArrowheads="1"/>
          </p:cNvSpPr>
          <p:nvPr/>
        </p:nvSpPr>
        <p:spPr bwMode="auto">
          <a:xfrm>
            <a:off x="1752600" y="1524001"/>
            <a:ext cx="3276600" cy="369332"/>
          </a:xfrm>
          <a:prstGeom prst="rect">
            <a:avLst/>
          </a:prstGeom>
          <a:solidFill>
            <a:srgbClr val="FFFF99"/>
          </a:solidFill>
          <a:ln w="6350">
            <a:solidFill>
              <a:srgbClr val="993300"/>
            </a:solidFill>
            <a:miter lim="800000"/>
            <a:headEnd/>
            <a:tailEnd/>
          </a:ln>
        </p:spPr>
        <p:txBody>
          <a:bodyPr>
            <a:spAutoFit/>
          </a:bodyPr>
          <a:lstStyle/>
          <a:p>
            <a:pPr algn="ctr"/>
            <a:r>
              <a:rPr lang="en-US" sz="1800" b="1">
                <a:solidFill>
                  <a:srgbClr val="FF0000"/>
                </a:solidFill>
                <a:latin typeface="Tahoma" charset="0"/>
              </a:rPr>
              <a:t>Energy Source</a:t>
            </a:r>
          </a:p>
        </p:txBody>
      </p:sp>
      <p:sp>
        <p:nvSpPr>
          <p:cNvPr id="140296" name="TextBox 1"/>
          <p:cNvSpPr txBox="1">
            <a:spLocks noChangeArrowheads="1"/>
          </p:cNvSpPr>
          <p:nvPr/>
        </p:nvSpPr>
        <p:spPr bwMode="auto">
          <a:xfrm>
            <a:off x="114300" y="33339"/>
            <a:ext cx="4089400" cy="1200329"/>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3600" b="1" dirty="0" smtClean="0">
                <a:solidFill>
                  <a:srgbClr val="0000FF"/>
                </a:solidFill>
              </a:rPr>
              <a:t>… is better than this</a:t>
            </a:r>
            <a:r>
              <a:rPr lang="en-US" sz="3600" b="1" dirty="0">
                <a:solidFill>
                  <a:srgbClr val="0000FF"/>
                </a:solidFill>
              </a:rPr>
              <a:t> </a:t>
            </a:r>
            <a:r>
              <a:rPr lang="en-US" sz="3600" b="1" dirty="0" smtClean="0">
                <a:solidFill>
                  <a:srgbClr val="0000FF"/>
                </a:solidFill>
              </a:rPr>
              <a:t>Energy System</a:t>
            </a:r>
            <a:endParaRPr lang="en-US" sz="3600" b="1" dirty="0">
              <a:solidFill>
                <a:srgbClr val="0000FF"/>
              </a:solidFill>
            </a:endParaRPr>
          </a:p>
        </p:txBody>
      </p:sp>
    </p:spTree>
    <p:extLst>
      <p:ext uri="{BB962C8B-B14F-4D97-AF65-F5344CB8AC3E}">
        <p14:creationId xmlns:p14="http://schemas.microsoft.com/office/powerpoint/2010/main" val="913647843"/>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4264</TotalTime>
  <Words>2721</Words>
  <Application>Microsoft Macintosh PowerPoint</Application>
  <PresentationFormat>On-screen Show (4:3)</PresentationFormat>
  <Paragraphs>351</Paragraphs>
  <Slides>89</Slides>
  <Notes>16</Notes>
  <HiddenSlides>0</HiddenSlides>
  <MMClips>0</MMClips>
  <ScaleCrop>false</ScaleCrop>
  <HeadingPairs>
    <vt:vector size="4" baseType="variant">
      <vt:variant>
        <vt:lpstr>Theme</vt:lpstr>
      </vt:variant>
      <vt:variant>
        <vt:i4>1</vt:i4>
      </vt:variant>
      <vt:variant>
        <vt:lpstr>Slide Titles</vt:lpstr>
      </vt:variant>
      <vt:variant>
        <vt:i4>89</vt:i4>
      </vt:variant>
    </vt:vector>
  </HeadingPairs>
  <TitlesOfParts>
    <vt:vector size="90" baseType="lpstr">
      <vt:lpstr>Office Theme</vt:lpstr>
      <vt:lpstr>The Science, Politics and Morality of Climate Change</vt:lpstr>
      <vt:lpstr>“America is addicted to oil”  State of The Union Address Jan 31 2006  President George W. Bush</vt:lpstr>
      <vt:lpstr>PowerPoint Presentation</vt:lpstr>
      <vt:lpstr>PowerPoint Presentation</vt:lpstr>
      <vt:lpstr>PowerPoint Presentation</vt:lpstr>
      <vt:lpstr>PowerPoint Presentation</vt:lpstr>
      <vt:lpstr> Today, Climate Change is   A Science Issue A Political Issue A Moral Issue </vt:lpstr>
      <vt:lpstr>Climate Change is a Science Issue</vt:lpstr>
      <vt:lpstr>All Science is Numbers  Paraphrase of Lord Kelvin  (Sir William Thomson)</vt:lpstr>
      <vt:lpstr>PowerPoint Presentation</vt:lpstr>
      <vt:lpstr>PowerPoint Presentation</vt:lpstr>
      <vt:lpstr>Test the Largest Signature of Global Warming that “Settled Science” (model) says is Happening</vt:lpstr>
      <vt:lpstr>PowerPoint Presentation</vt:lpstr>
      <vt:lpstr>PowerPoint Presentation</vt:lpstr>
      <vt:lpstr>PowerPoint Presentation</vt:lpstr>
      <vt:lpstr>PowerPoint Presentation</vt:lpstr>
      <vt:lpstr>PowerPoint Presentation</vt:lpstr>
      <vt:lpstr>Other Evidence?  Disappearing Snow and Sea Ice</vt:lpstr>
      <vt:lpstr>PowerPoint Presentation</vt:lpstr>
      <vt:lpstr>PowerPoint Presentation</vt:lpstr>
      <vt:lpstr>PowerPoint Presentation</vt:lpstr>
      <vt:lpstr>Sea Level Rise</vt:lpstr>
      <vt:lpstr>PowerPoint Presentation</vt:lpstr>
      <vt:lpstr>PowerPoint Presentation</vt:lpstr>
      <vt:lpstr> Extreme Weather</vt:lpstr>
      <vt:lpstr>PowerPoint Presentation</vt:lpstr>
      <vt:lpstr>PowerPoint Presentation</vt:lpstr>
      <vt:lpstr>PowerPoint Presentation</vt:lpstr>
      <vt:lpstr>PowerPoint Presentation</vt:lpstr>
      <vt:lpstr>PowerPoint Presentation</vt:lpstr>
      <vt:lpstr>PowerPoint Presentation</vt:lpstr>
      <vt:lpstr>Views of “dangerous” Climate Change rely on models that fail simple testing and are not based on the evidence we have</vt:lpstr>
      <vt:lpstr>Climate Change is a Political Issue</vt:lpstr>
      <vt:lpstr>Climate Change is a Political Agenda</vt:lpstr>
      <vt:lpstr>Climate Change is a Political Agenda</vt:lpstr>
      <vt:lpstr>PowerPoint Presentation</vt:lpstr>
      <vt:lpstr>PowerPoint Presentation</vt:lpstr>
      <vt:lpstr>PowerPoint Presentation</vt:lpstr>
      <vt:lpstr>PowerPoint Presentation</vt:lpstr>
      <vt:lpstr>PowerPoint Presentation</vt:lpstr>
      <vt:lpstr>PowerPoint Presentation</vt:lpstr>
      <vt:lpstr>Will Politically-forced Regulations make a difference?</vt:lpstr>
      <vt:lpstr>PowerPoint Presentation</vt:lpstr>
      <vt:lpstr> The scientific method shows:  Regulations that impose higher energy costs will do nothing perceptible or attributable to whatever the climate is going to do</vt:lpstr>
      <vt:lpstr>The Real World Happens -  even in the politically-correct nations</vt:lpstr>
      <vt:lpstr>Law of Sustainability  If it’s not economically sustainable,   it’s not sustainable.</vt:lpstr>
      <vt:lpstr>Law of Sustainability  If it’s not economically sustainable,   it’s not sustainable.</vt:lpstr>
      <vt:lpstr>The Real World Happens –  Germany and Japan</vt:lpstr>
      <vt:lpstr>The Real World Happens –  Germany and Japan</vt:lpstr>
      <vt:lpstr>The Real World Happens –  Germany and Japan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Climate Change is a Moral Issue  What is the value of human life? </vt:lpstr>
      <vt:lpstr>PowerPoint Presentation</vt:lpstr>
      <vt:lpstr>PowerPoint Presentation</vt:lpstr>
      <vt:lpstr>PowerPoint Presentation</vt:lpstr>
      <vt:lpstr>The Real World Happens – Developing World</vt:lpstr>
      <vt:lpstr>The Real World Happens – Developing World</vt:lpstr>
      <vt:lpstr>PowerPoint Presentation</vt:lpstr>
      <vt:lpstr>PowerPoint Presentation</vt:lpstr>
      <vt:lpstr>PowerPoint Presentation</vt:lpstr>
      <vt:lpstr>The Real World Happens – Developing World</vt:lpstr>
      <vt:lpstr>PowerPoint Presentation</vt:lpstr>
      <vt:lpstr>Law of Sustainability  What [CO2] cuts? That’s for more developed countries. The moral principle of historic responsibility cannot be washed away. India’s first task is eradication of poverty. Twenty percent of our population doesn’t have access to electricity, and that’s our top priority. We will grow faster, and our CO2 emissions will rise.     --Indian Environment Minister Prakash Javadekar,  The New York Times 24 September 2014</vt:lpstr>
      <vt:lpstr>Law of Sustainability  If it’s not economically sustainable,   it’s not sustainable.  Lifting people out of energy poverty with carbon (today) is morally right and is going to keep happening everywhere else no matter what the U.S. does</vt:lpstr>
      <vt:lpstr>Law of Sustainability  If it’s not economically sustainable,   it’s not sustainable.  Lifting people out of energy poverty with carbon (today) is morally right and is going to keep happening everywhere else no matter what the U.S. does</vt:lpstr>
      <vt:lpstr>What do the numbers show?  The scientific method demonstrates the current theory of CO2 warming of the climate is out of step with reality.  The extreme weather events we care about are not increasing in frequency or intensity.  Punitive regulatory controls will do essentially nothing to change whatever the climate is going to do.  CO2-emitting Coal is increasingly powering the world’s economies, including Germany’s and Japan’s along with developing countries, no matter what the U.S. says.</vt:lpstr>
      <vt:lpstr>What do the numbers show?  The scientific method demonstrates the current theory of CO2 warming of the climate is out of step with reality.  The extreme weather events we care about are not increasing in frequency or intensity.  Punitive regulatory controls will do essentially nothing to change whatever the climate is going to do.  CO2-emitting Coal is increasingly powering the world’s economies, including Germany’s and Japan’s along with developing countries, no matter what the U.S. says.</vt:lpstr>
      <vt:lpstr>What do the numbers show?  The scientific method demonstrates the current theory of CO2 warming of the climate is out of step with reality.  The extreme weather events we care about are not increasing in frequency or intensity.  Punitive regulatory controls will do essentially nothing to change whatever the climate is going to do.  CO2-emitting Coal is increasingly powering the world’s economies, including Germany’s and Japan’s along with developing countries, no matter what the U.S. says.</vt:lpstr>
      <vt:lpstr>What do the numbers show?  The scientific method demonstrates the current theory of CO2 warming of the climate is out of step with reality.  The extreme weather events we care about are not increasing in frequency or intensity.  Punitive regulatory controls will do essentially nothing to change whatever the climate is going to do.  CO2-emitting Coal is increasingly powering the world’s economies, including Germany’s and Japan’s along with developing countries, no matter what the U.S. says.</vt:lpstr>
      <vt:lpstr>What does my experience say?  Climate Change is a political issue and there is a cost for those of us who are not politically correct  If there is value in enhancing the quality and length of human life, the moral imperative is to expand access to that which is available today: low-cost, carbon-based energy.  This is happening anyway.</vt:lpstr>
      <vt:lpstr>What does my experience say?  Climate Change is a political issue and there is a cost for those of us who are not politically correct  If there is value in enhancing the quality and length of human life, the moral imperative is to expand access to that which is available today: low-cost, carbon-based energy.  This is happening anyway.</vt:lpstr>
      <vt:lpstr>PowerPoint Presentation</vt:lpstr>
      <vt:lpstr>PowerPoint Presentation</vt:lpstr>
      <vt:lpstr>Alabama is in a desperate fight with the Regulatory activities of the Federal Government regarding  “Climate Change”  EPA rules on CO2 will further increase cost of energy and will not affect the climate [SCOTUS issued a Stay earlier this year]</vt:lpstr>
      <vt:lpstr>Alabama is in a desperate fight with the Regulatory activities of the Federal Government regarding  “Climate Change”  EPA rules on CO2 will further increase cost of energy and will not affect the climate [SCOTUS issued a Stay earlier this year]</vt:lpstr>
      <vt:lpstr>PowerPoint Presentation</vt:lpstr>
      <vt:lpstr>California overlooked the real world</vt:lpstr>
      <vt:lpstr>PowerPoint Presentation</vt:lpstr>
      <vt:lpstr>California AB 1493 26% CO2 reduction LDV 2016</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Can Economic and Environmental Sustainability Co-exist? (They’re both GREEN)</dc:title>
  <dc:subject/>
  <dc:creator>John Christy</dc:creator>
  <cp:keywords/>
  <dc:description/>
  <cp:lastModifiedBy>John Christy</cp:lastModifiedBy>
  <cp:revision>509</cp:revision>
  <cp:lastPrinted>2014-08-22T12:38:42Z</cp:lastPrinted>
  <dcterms:created xsi:type="dcterms:W3CDTF">2012-04-17T12:17:10Z</dcterms:created>
  <dcterms:modified xsi:type="dcterms:W3CDTF">2016-11-10T19:53:37Z</dcterms:modified>
  <cp:category/>
</cp:coreProperties>
</file>